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EF052-5F8B-4C77-AF93-18A2A591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376D7-ED33-41C8-AA16-F8885D1B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B824E-337E-4093-8BF4-E4F22C32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252AD-A3B1-4824-9FB0-B44BB768A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D89CF-F7E2-4A48-8F7F-9762FE404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20700-3CF7-499E-A58C-23C220A2D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5E8E8-C666-4343-9912-40E393B7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39748-4CDB-4A91-A526-5A6B225B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F24C2-8008-4439-BD32-2140EAEE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16785-3EC2-48BE-8F4F-64804BD3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E18EB-874B-41F0-8B68-9496C8F5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304334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世贸组织机能课件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世贸组织的贸易规则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世贸组织的争端解决机制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世贸组织在全球经济治理中的作用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中国与世贸组织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世贸组织的成立与宗旨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世贸组织的前身是关税与贸易总协定，成立于1947年，旨在通过降低关税和消除贸易壁垒，促进全球贸易自由化。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世贸组织的宗旨是建立一个完整的包括货物、服务、知识产权的全球多边贸易体系，以促进经济发展和繁荣。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世贸组织目前有164个成员，覆盖全球97%的贸易量。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世贸组织的组织结构包括部长会议、总理事会、专门理事会和秘书处等。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世贸组织的成员与组织结构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世贸组织的法律框架与协议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世贸组织的法律框架由多个协议构成，包括《关税与贸易总协定》、《服务贸易总协定》、《与贸易有关的知识产权协定》等。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这些协议规定了成员之间的贸易规则和义务，包括关税减让、非关税壁垒、市场准入、知识产权保护等。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世贸组织的贸易规则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自由贸易原则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非歧视性原则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货物贸易规则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36" r="1863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622" r="126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193" r="71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世贸组织推动成员国之间消除关税壁垒，实现货物自由流通。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确保所有成员国在贸易中受到公平对待，实行最惠国待遇和国民待遇。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要求成员国公布贸易政策法规，确保贸易环境的可预测性。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维护市场公平竞争，禁止成员国采取不公平贸易手段。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对外国服务和服务提供者给予不低于本国同类服务的待遇。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国民待遇原则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最惠国待遇原则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透明度原则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要求成员国公布服务贸易相关政策法规。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逐步开放各成员国的服务市场，增加服务提供方式的自由度。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确保各成员国在服务贸易中受到公平对待。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确保外资企业在国内市场上享有与内资企业同等的待遇。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内外资企业平等待遇原则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非歧视性原则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透明度原则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逐步自由化原则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对外资企业不得采取歧视性的投资措施。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要求成员国公布与贸易有关的投资措施。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逐步放宽对内外资企业的限制和管制。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与贸易有关的投资措施规则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https://d.book118.com/965103043340011034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2024-08-30T17:50:48.968</cp:lastPrinted>
  <dcterms:created xsi:type="dcterms:W3CDTF">2024-08-30T09:50:48Z</dcterms:created>
  <dcterms:modified xsi:type="dcterms:W3CDTF">2024-08-30T09:50:50Z</dcterms:modified>
</cp:coreProperties>
</file>