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750BA-870A-4E26-BF5A-AA41654E2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A4FC4-EBC4-4AB1-81FE-C9F5F0774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B20E3-7EBA-49A4-84A7-4AE906725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B34BA-DC43-41F3-8546-8AE791A0E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31BB7D-0DD2-4FEF-B473-B0D4C535C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64E3F2-E886-4CB7-9AEB-0B9615892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A6A89B-E940-4ED8-A1C8-6A50261FE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376CA-8989-4F99-8945-071F6B23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C2E1FE-9F42-4E2C-AD38-C5397118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066DF-59D5-4E88-A965-8E6D38B08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A2E4C-3BF0-4C93-BBC2-CB18300DC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031413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防震减灾科普知识宣传方案设计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防震减灾科普知识宣传的目的和意义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宣传形式和渠道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宣传效果评估与反馈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资源与预算需求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防震减灾科普知识宣传的目的和意义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0" r="31280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提高公众对地震灾害的认识和应对能力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Freeform 27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增强公众对地震灾害的认知，了解地震的成因、危害和应对措施。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提升公众在地震发生时的自救互救能力，减少灾害损失。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培养公众对地震灾害的防范意识和应对能力，降低地震灾害风险。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08" r="9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提高社区和家庭对地震灾害的警惕性和防范意识。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增强社区和家庭在地震发生时的应急处置能力，如疏散、救援等。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促进社区和家庭之间的协作与互助，共同应对地震灾害。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增强社区和家庭的防震减灾意识和能力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促进社会对防震减灾工作的关注和支持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提高政府和社会各界对防震减灾工作的重视程度。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增强社会各界在防震减灾工作中的参与度和支持度。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促进防震减灾工作的科学研究和创新发展。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宣传内容策划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地震成因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地震是由于地球内部板块相互挤压或拉伸，导致地壳破裂而产生的自然现象。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地震波类型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分为P波（初波）和S波（续波），P波传播速度快但破坏力较小，S波传播速度慢但破坏力较大。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地震烈度与震级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烈度表示地震对地表和建筑物的影响程度，震级表示地震释放的能量大小。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地震基本知识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家庭避震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当地震发生时，应迅速躲在坚固的家具下方或墙角，双手护头，避免靠近窗户、玻璃、重物等易损部位。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学校避震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遵循“蹲下、掩护、抓牢”的原则，躲在课桌下或教室角落，保持秩序，避免拥挤和踩踏。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地震预警系统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利用地震波与电磁波的速度差，在地震波到达之前发出警告，争取宝贵的逃生时间。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地震预警与避险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定期检查房屋结构，加固易倒塌部位；准备应急包，包括食品、水、急救用品、防寒保暖用品等；制定家庭应急预案，明确疏散路线和集合地点。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在地震后第一时间关闭燃气、水源和电源；快速组织家庭成员进行自救互救；尽快撤离到安全区域，注意避开裂缝、倒塌的电线杆等危险物。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家庭防震准备与应急处置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应急处置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家庭防震准备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加强社区房屋抗震能力，推广减隔震技术；建设地震应急避难场所，配备必要设施；开展社区志愿者培训和演练，提高居民自救互救能力。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社区防震减灾措施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定期组织居民进行地震疏散演练，熟悉疏散路线和避难场所；开展家庭应急演练，提高家庭成员应对地震灾害的能力；加强社区间的协调配合，提高整体应急响应能力。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社区演练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社区防震减灾措施与演练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宣传形式和渠道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https://d.book118.com/965103141322011121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2024-09-25T03:15:59.814</cp:lastPrinted>
  <dcterms:created xsi:type="dcterms:W3CDTF">2024-09-24T19:15:59Z</dcterms:created>
  <dcterms:modified xsi:type="dcterms:W3CDTF">2024-09-24T19:16:02Z</dcterms:modified>
</cp:coreProperties>
</file>