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76AFB-C931-4EA8-85E4-D104316C8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A12A5-9883-4783-8007-3DEF100A3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EAFB5-FA7A-4952-AC34-B361E6D9D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BB9EF-246C-4023-B1CA-8AECF1CE1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A6DCA-CA9C-400A-BA93-6CF33A1C1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7F8CA-9AA6-4144-8CAC-5126D376E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490E4-5441-41EF-B0A0-EF5C68C6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EC7C7-81A0-41DF-A08A-26EFC94A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68719-6982-4819-BB0E-79FD46000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CEEC4-0596-4B82-8CB6-C592CFC04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AA6B6-3586-4500-AF85-81ACF6585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4001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177企业安全管理的社交媒体与网络舆情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社交媒体与网络舆情概述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社交媒体安全策略与实践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网络舆情分析与应对策略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合作与监管：共建良好网络环境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社交媒体与网络舆情概述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指互联网上基于用户关系的内容生产与交换平台，是人们用来分享意见、见解、经验和观点的工具和平台。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指在互联网上流行的对社会问题不同看法的网络舆论，是社会舆论的一种表现形式，是通过互联网传播的公众对现实生活中某些热点、焦点问题所持的有较强影响力、带倾向性的言论和观点。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网络舆情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社交媒体和网络舆情具有即时性，信息能在短时间内迅速传播，对企业形象和声誉产生重大影响。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信息传播速度快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社交媒体允许用户之间实时互动，企业和个人可以迅速回应和处理负面舆情，避免危机扩大。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社交媒体用户群体庞大，网络舆情传播范围广泛，一旦形成负面舆论场，将对企业造成难以挽回的损失。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影响范围广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社交媒体与网络舆情的重要性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13" b="143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272" b="152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发展趋势及影响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随着技术的发展，社交媒体平台不断涌现，企业需关注多个平台上的舆情动态，加大管理难度。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网络舆情复杂化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网络信息纷繁复杂，真假难辨，企业需提高甄别能力，避免被误导或卷入舆论漩涡。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监管政策加强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政府对网络舆情的监管力度不断加强，企业需遵守相关法律法规，加强自律管理。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黑客或竞争对手可能利用社交媒体和网络舆情中的漏洞，对企业进行网络攻击，如散布谣言、恶意评论等。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社交媒体和网络舆情中可能包含企业的敏感信息，如客户数据、内部文件等，一旦泄露将对企业造成重大损失。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攻击者可能通过伪造社交媒体账号或发布虚假信息，诱导企业员工或客户点击恶意链接，进而窃取个人信息或传播恶意软件。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490" b="249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信息安全风险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企业在社交媒体上可能面临负面评论、投诉或谣言等，需要及时应对和处理，防止品牌形象受损。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负面舆情应对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在发生重大事件或危机时，企业需要迅速制定公关策略，通过社交媒体和网络舆情平台发布权威信息，维护品牌形象和公信力。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企业应建立舆情监测机制，实时关注社交媒体和网络舆情中的品牌相关信息，及时发现潜在风险并采取措施。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舆情监测与分析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网络素养培训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企业应加强对员工的网络素养培训，提高员工对网络安全和舆情风险的认识和防范能力。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违规行为处理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对于违反社交媒体使用规定的员工，企业应依法依规进行处理，并加强相关宣传教育，防止类似事件再次发生。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社交媒体使用规定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企业应制定明确的社交媒体使用规定，规范员工在社交媒体上的言行举止，避免泄露企业机密或损害品牌形象。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员工行为规范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社交媒体安全策略与实践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75" b="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规定员工个人账号与企业账号的界限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明确员工个人社交媒体账号与企业账号的区分，避免个人行为对企业造成不良影响。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明确社交媒体使用目的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企业应明确员工在社交媒体上的行为准则，包括发布内容、互动方式等，以确保企业品牌形象和信息安全。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限制敏感信息发布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制定政策，禁止员工在社交媒体上发布涉及企业机密、客户隐私等敏感信息，降低信息泄露风险。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制定社交媒体使用政策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定期为员工提供社交媒体安全培训，包括如何识别网络钓鱼、恶意链接等网络攻击手段，提高员工的安全防范意识。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加强员工的信息安全意识教育，让员工了解信息安全的重要性，以及如何保护企业和个人信息安全。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信息安全意识教育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组织员工进行社交媒体安全模拟演练，提高员工应对网络攻击的能力，确保在发生安全事件时能够迅速应对。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模拟演练与应急处理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培训员工提高安全意识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https://d.book118.com/965104001134011122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2024-09-25T21:20:33.635</cp:lastPrinted>
  <dcterms:created xsi:type="dcterms:W3CDTF">2024-09-25T13:20:33Z</dcterms:created>
  <dcterms:modified xsi:type="dcterms:W3CDTF">2024-09-25T13:20:35Z</dcterms:modified>
</cp:coreProperties>
</file>