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DE643-3413-4C22-AEBF-90D84A4A8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7072A-6B95-4826-91D5-F3B4FB7FB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A744D-F527-4858-9819-E9254C72A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AE43A-284C-41C4-A6D6-A3FEFAB0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5E5515-4411-4640-86D3-1BC74CC8D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769B7-6917-4302-B671-869C82E03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BA5086-1A57-4D18-9679-F4DD9E307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07994-DCC3-41AE-B475-665BEDBA0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BB369-0B0D-44DE-880C-DCC9FD5D5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1B7A0-89A3-48F9-88F3-F736A3155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1AF58-0FA9-459E-9120-7993DFA69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040222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产科出入院护理流程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入院护理流程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在院护理流程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出院护理流程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确保产妇和新生儿的健康与安全，提供优质的医疗服务。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随着医疗技术的进步和社会需求的提高，产科出入院护理流程越来越受到关注和重视。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促进医疗资源的合理利用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合理的管理和调度，可有效利用医疗资源，为更多患者提供服务。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正确的护理流程有助于减少母婴并发症，提高母婴生活质量。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优化流程可减少医疗差错，提高患者满意度。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入院护理流程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护理人员热情接待产妇及家属，介绍医院环境、设施和相关规章制度。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收集产妇基本信息，如姓名、年龄、联系方式、孕产史等，并录入医院信息系统。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接待与登记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了解产妇基本健康状况，如血压、体重、宫高等，评估是否存在高危因素。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根据产妇情况，进行必要的实验室检查和辅助检查，如血常规、尿常规、心电图等。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制定个性化护理计划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根据产妇的健康状况和需求，制定个性化的护理计划，包括饮食、运动、休息等方面的指导。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向产妇及家属详细说明护理计划，并告知住院期间需要注意的事项和可能出现的风险。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4" r="23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在院护理流程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https://d.book118.com/965104022244011122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2024-09-26T06:48:43.956</cp:lastPrinted>
  <dcterms:created xsi:type="dcterms:W3CDTF">2024-09-25T22:48:43Z</dcterms:created>
  <dcterms:modified xsi:type="dcterms:W3CDTF">2024-09-25T22:48:45Z</dcterms:modified>
</cp:coreProperties>
</file>