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CCF7-E638-46AB-8524-5B65E2D2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4F33F-F9F3-4319-B8A3-AE10D1CA5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71228-DD7A-4A18-A336-294D7676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CA294-AE22-4063-8328-D1B05DD4C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F24D9-05ED-4E26-A233-4D5C3291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2D360-933F-42DE-B8FC-B198BCDD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BEAB3-01A4-49DD-A581-07221A05F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E3D7E-04B1-48C7-B2F8-CE873A58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9BDD3-A66F-45BA-9A69-B2F734043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62BA3-DDAD-4EC6-B2AC-57F34959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BCB8F-14CF-4088-8B57-A3EDF48A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14201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护理PPT授课优秀讲解视频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护理PPT授课的重要性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优秀讲解视频的特点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如何制作优秀的护理PPT授课视频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护理PPT授课优秀讲解视频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随着护理教育的不断发展，PPT授课已成为一种重要的教学方式。为了提高教学效果，优秀讲解视频的创作和分享变得尤为重要。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通过分享优秀的护理PPT授课讲解视频，为护理教育者提供教学参考，促进护理教育质量的提升。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通过分享优秀的护理PPT授课讲解视频，提高护理教育者的教学水平，促进护理教育质量的提升。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建立一个分享平台，汇集优秀的护理PPT授课讲解视频，为护理教育者提供教学参考和学习资源。同时，通过交流和互动，促进护理教育者之间的合作与共同进步。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护理PPT授课的重要性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优秀的PPT设计能够将复杂的概念和信息以简洁明了的方式呈现，帮助学生更好地理解。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清晰呈现知识点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促进互动教学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通过插入图片、图表和动画，PPT能够生动形象地展示教学内容，使课堂更加有趣。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PPT中的问题和案例分析可以引导学生思考，促进师生之间的交流和讨论。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精美的PPT设计和生动的讲解能够吸引学生的注意力，提高他们的学习兴趣。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吸引学生注意力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通过PPT展示护理领域的最新进展和案例，可以激发学生的学习动力和求知欲。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优秀的讲解视频可以让学生身临其境地感受护理实践的氛围，增强学习体验。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提升学生学习兴趣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86" b="18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促进知识传递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系统化知识体系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PPT授课有助于学生建立系统化的知识体系，将零散的知识点串联起来。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强化记忆和理解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通过视觉和听觉的刺激，PPT授课可以帮助学生更好地记忆和理解知识。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便于复习和巩固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PPT课件可以方便学生下载和复习，帮助他们巩固所学知识。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优秀讲解视频的特点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通过引入真实的案例，使内容更具有说服力和吸引力，引发学生的兴趣。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利用动画效果和图表展示数据和流程，使内容更加生动有趣。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使用动画和图表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设置互动环节，如提问、小组讨论等，提高学生的参与度。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加入互动环节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确保所提供的信息准确无误，引用可靠的数据和资料来源。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涵盖全面的知识点，提供丰富的背景信息和案例分析。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深入浅出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将复杂的概念和理论讲解得简单易懂，便于学生理解和记忆。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00" r="18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信息量大且准确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使用协调的颜色搭配，使整个PPT的视觉效果更加美观。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配色协调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文字大小适中、字体清晰，图片和文字的排版合理美观。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插入相关的视频和图片，丰富视觉效果，帮助学生更好地理解内容。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插入视频和图片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https://d.book118.com/965104142011011123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2024-09-26T17:43:53.740</cp:lastPrinted>
  <dcterms:created xsi:type="dcterms:W3CDTF">2024-09-26T09:43:53Z</dcterms:created>
  <dcterms:modified xsi:type="dcterms:W3CDTF">2024-09-26T09:43:55Z</dcterms:modified>
</cp:coreProperties>
</file>