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D3EA1-520D-4F4D-84E7-124B1149C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1D2F6-6A7B-4C72-BB9D-22D0C5B6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FC33F-B0B8-4074-A6EC-599E44D4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EC2B5-2919-4147-B9D2-CDE04E30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A8B32-62CF-4A0D-9243-EF436C03F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B9C3B-FCF1-455C-BE89-3C29C469B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66C1B-24E9-4D06-850C-E696B3BD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3E11A-A754-4B94-B464-6FC740CE7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A63F3-2CC0-4837-AAF7-5D3505655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633D4-1BC7-41F8-970E-96A7A0A1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8C991-5ADD-43DF-B638-9042BD8C1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43131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中国餐饮行业现状分析报告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消费者行为与市场细分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数字化转型与智能化升级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挑战与机遇并存时期应对策略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指通过即时加工制作、商业销售和服务性劳动于一体，向消费者专门提供各种酒水、食品，消费场所和设施的食品生产经营行业。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包括正餐、快餐、火锅、团餐、西餐、日料、东南亚等多元化餐饮服务形式。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20世纪80年代以前，中国餐饮业经营单一，以传统正餐为主。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品牌化、连锁化阶段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20世纪80年代至90年代，随着改革开放和经济发展，中国餐饮业进入快速发展期，各种新兴餐饮业态不断涌现。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21世纪以来，中国餐饮业逐渐走向品牌化、连锁化经营，企业规模不断扩大，市场竞争力逐渐增强。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中国餐饮行业发展历程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政府对食品安全监管力度加强，对餐饮业提出更高的卫生和质量要求。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政府推行环保政策，对餐饮业油烟、噪音等污染进行限制和治理。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政府通过调整税收政策，对餐饮业进行扶持或限制。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在快节奏的生活方式下，消费者对餐饮服务的便捷性要求越来越高，外卖、快餐等便捷餐饮形式受到欢迎。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消费者对食品安全、食材质量、口味等方面的要求越来越高，对品质化餐饮的需求不断增长。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消费者对餐饮品类的需求日益多元化，对异国料理、地方特色等小众餐饮的接受度不断提高。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随着健康意识的提高，消费者对健康饮食的需求日益增强，对高糖、高脂肪和高盐食品的偏好逐渐降低。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健康化需求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便捷化需求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庞大且持续增长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中国餐饮市场已成为全球最大的餐饮市场之一，市场规模持续扩大，消费者需求不断增长。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多样化餐饮类型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中国餐饮市场涵盖了中式正餐、快餐、小吃、火锅、烧烤、西餐等多种餐饮类型，满足了不同消费者的口味和需求。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随着互联网技术的发展，线上订餐、外卖等新型餐饮业态迅速崛起，与传统餐饮业相互融合，共同推动市场繁荣发展。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中国餐饮市场整体规模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快餐、小吃市场活跃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随着生活节奏的加快，快餐、小吃等便捷、实惠的餐饮类型受到越来越多消费者的青睐，市场份额逐年提升。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火锅、烧烤等特色餐饮蓬勃发展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火锅、烧烤等具有中国特色的餐饮类型，以其独特的口味和聚餐氛围，吸引了大量消费者，市场份额不断增长。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中式正餐占据主导地位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中式正餐以其丰富的菜品和独特的口味，在中国餐饮市场中占据主导地位，市场份额持续稳定。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各类别餐饮市场份额占比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近年来，中国餐饮市场保持稳健增长，市场规模不断扩大，消费者需求持续增长。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预计未来几年，中国餐饮市场将继续保持稳健增长态势，市场规模有望进一步扩大。同时，随着消费者口味的变化和时尚潮流的发展，一些新兴餐饮类型有望崛起并成为市场的新热点。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近年增长率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近年增长率及未来预测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经济发展与消费升级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随着中国经济的持续发展和居民收入水平的提高，消费者对于餐饮消费的需求和品质要求不断提升，推动了餐饮市场的繁荣发展。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政策支持与产业升级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中国政府出台了一系列政策措施，支持餐饮业发展，推动产业升级和创新发展。同时，餐饮企业也积极响应政策号召，加强品牌建设、提升服务质量，推动行业健康发展。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互联网技术的推动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互联网技术的普及和发展为餐饮业带来了新的发展机遇。线上订餐、外卖等新型餐饮业态的兴起，不仅为消费者提供了更加便捷、个性化的服务体验，也推动了餐饮业的数字化、智能化发展进程。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关键驱动因素剖析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国内品牌占据中低端市场，国际品牌主导高端市场。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国内外品牌分布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国内品牌在数量上占优势，但国际品牌市场份额逐年提升。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市场份额对比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品质、服务、创新成为餐饮行业竞争的核心要素。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竞争焦点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国内外品牌竞争格局概述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领先企业概述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海底捞、肯德基、麦当劳等企业在品牌影响力、市场份额等方面领先。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经营策略分析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领先企业注重品牌塑造、产品创新、服务质量提升和营销策略多元化。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成功经验总结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持续创新、精细化管理、强大的供应链和优秀的企业文化是领先企业成功的关键。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领先企业介绍及经营策略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新兴品牌如喜茶、瑞幸咖啡等以快速、便捷、时尚等特点受到消费者欢迎。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新兴品牌注重线上渠道拓展、产品创新和服务体验升级，以满足年轻消费者的需求。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新兴品牌在品牌建设、供应链管理、资金实力等方面面临挑战。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新兴品牌发展趋势和挑战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餐饮企业与供应商、地产商等合作，实现资源共享和互利共赢。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合作与兼并收购有助于企业快速扩张、提高市场竞争力和实现可持续发展。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兼并收购案例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大型餐饮企业通过兼并收购拓展市场、提升品牌影响力和实现多元化经营。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合作与兼并收购案例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消费者行为与市场细分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注重个性化、时尚化、体验化的餐饮消费，对新兴餐饮品牌接受度高。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家庭消费者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注重亲子互动、家庭聚会的餐饮消费，对餐厅环境、菜品口味有较高要求。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中老年消费者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注重性价比、口味传统、健康养生的餐饮消费，对老字号品牌有较高忠诚度。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商务消费者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注重高端、私密、专业的餐饮消费，对餐厅服务、菜品质量有严格要求。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不同消费群体特征描述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https://d.book118.com/965104313142011123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2024-09-27T07:03:31.846</cp:lastPrinted>
  <dcterms:created xsi:type="dcterms:W3CDTF">2024-09-26T23:03:31Z</dcterms:created>
  <dcterms:modified xsi:type="dcterms:W3CDTF">2024-09-26T23:03:34Z</dcterms:modified>
</cp:coreProperties>
</file>