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7933E-EA27-433E-9EB0-DD513E82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56E1D-40A3-4AB3-9388-2A41179E7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3BA1C-86DC-4A7E-9785-88E35D11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DABBD-946B-48E6-AC5D-8EEF4CF96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FA66D-DD58-476D-B610-028449E00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8DBEE-1C08-426D-ACFA-6A31CB265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D328D1-4AC6-4A3A-B08F-A079E0F4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60B8C-03CD-4EAA-A0D4-613C72A54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77414-7D58-43F4-8B65-263442B3B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1F388-5778-4DB2-B2E4-ADCC05F85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6242C-16E3-48F7-891C-0D43D50CF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43142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文艺委员工作总结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本学期文艺活动概述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文艺团队建设与成果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文艺资源整合与利用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14" r="31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对过去一段时间内文艺委员的工作进行全面、客观的总结，以便更好地指导未来的工作。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总结文艺委员工作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通过文艺委员的工作总结，发现班级文化建设的不足之处，提出改进措施，推动班级文化的健康发展。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促进班级文化建设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汇报文艺委员在组织班级文艺演出方面的具体工作，包括节目策划、排练、演出等环节。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文艺演出组织情况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文艺活动参与情况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417" r="2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工作经验与教训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介绍班级同学参与文艺活动的情况，包括参与人数、节目类型、活动效果等。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分享文艺委员在工作中的经验教训，包括成功的经验和存在的问题，以便更好地指导未来的工作。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本学期文艺活动概述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文艺晚会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音乐会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话剧/舞台剧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舞蹈大赛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文艺活动类型及数量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341" r="1734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本学期共举办了2场大型文艺晚会，分别是开学迎新晚会和期末欢送晚会。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举办了1场校园音乐会，邀请了校内外知名歌手和乐队进行演出。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推出1部学生自编自导自演的话剧，并进行多次公演。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举办了1场全校性的舞蹈大赛，吸引了众多舞蹈爱好者参加。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本学期文艺活动参与者涵盖全校师生，包括学生组织、社团、个人等。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各类型文艺活动的观众人数累计达到数千人次，其中文艺晚会和音乐会的观众人数最多。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参与人员及规模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通过问卷调查和现场采访等方式收集观众反馈，大部分观众对活动的组织和表演水平表示满意。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本学期的文艺活动得到了校内外媒体的广泛关注和报道，提高了学校的社会知名度。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在舞蹈大赛等活动中，多个节目和表演者获得了优异成绩和奖项，展现了学校文艺水平的实力。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获奖情况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文艺团队建设与成果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通过选拔具有文艺特长和热情的成员，组建了一支多元化的文艺团队，涵盖了音乐、舞蹈、戏剧等多个领域。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根据成员特长和意愿，制定了详细的分工计划，确保每个成员都能在团队中找到自己的位置，发挥最大作用。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50" r="2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团队组建及分工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组织定期的培训活动，包括专业技能培训、团队协作培训等，提高团队成员的专业素养和团队合作能力。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成长记录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建立成员成长档案，记录每位成员的成长历程和进步，鼓励成员不断挑战自我，实现个人价值。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团队成员培训与成长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965" r="19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" b="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文艺演出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成功举办了多场文艺演出，包括音乐会、舞蹈表演、戏剧演出等，展现了团队成员的才华和团队的实力。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获奖荣誉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在各类文艺比赛中，团队成员凭借出色的表现，获得了多个奖项和荣誉，为团队争得了荣誉。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通过文艺演出和比赛，扩大了团队的影响力，提高了社会对团队的认可度和支持度。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文艺活动策划与执行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确定活动主题和目标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根据学校或组织的需求，确定活动的主题和目标，如校园文化节、新年晚会等。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制定活动方案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包括活动流程、节目安排、场地布置、人员分工等。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预算和资源需求评估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对活动所需的预算和资源进行评估，如场地租赁、设备租赁、节目排练时间等。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方案审批与优化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将活动方案提交给学校或组织审批，并根据反馈意见进行优化和调整。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https://d.book118.com/965104314242011110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2024-09-16T03:14:10.192</cp:lastPrinted>
  <dcterms:created xsi:type="dcterms:W3CDTF">2024-09-15T19:14:10Z</dcterms:created>
  <dcterms:modified xsi:type="dcterms:W3CDTF">2024-09-15T19:14:12Z</dcterms:modified>
</cp:coreProperties>
</file>