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832E4-590C-46D0-8C00-1BBF7E735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4C57A-B0EB-4FA1-A4F8-3A6031F3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87E3F-5295-49CD-BFE4-9B4FE5DB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984D7-790F-49C9-8474-D34FFC06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7A16D-9CC9-46EF-BF58-2A929818B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E6022-47CA-49B7-AD9E-FB09A2ED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F92A6-DF1B-4ACE-8205-2174D281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BA51B-B1B4-4F80-B796-0D999072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4F7F1-1DAF-4307-95FB-5518CD597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43188-2EE0-4FB7-B845-08B27EE92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54F0-D0B1-48EC-9F09-D333EB71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10112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检查管理的责任倒查与问责机制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责任倒查机制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问责机制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责任倒查与问责机制的关联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通过责任倒查与问责机制，确保各级管理人员认真履行职责，提高管理效能。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落实管理责任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08" r="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958" r="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强化风险意识，及时发现和纠正管理中的漏洞，防止类似问题再次发生。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通过问责和整改，推动组织持续改进管理体系，提升整体绩效。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46" r="176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137" r="61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894" b="158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确定各级管理人员在检查管理中的具体职责和权限，构建清晰的责任体系。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制定详细的责任倒查流程和标准，确保问题能够迅速定位到责任人。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对检查中发现的问题进行严肃问责，依法依规追究相关人员的责任。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通过对问题的整改和反馈，促进组织管理体系的持续改进和优化。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明确责任主体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建立倒查机制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实施问责措施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责任倒查机制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12" b="151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责任倒查机制是一种对工作中出现的问题、事故或失误进行回溯性调查和分析的制度，旨在明确责任归属，防止类似问题再次发生。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责任倒查机制遵循公正、公开、及时、有效的原则，确保调查结果的客观性和公正性，同时通过对问题的深入剖析，为改进工作提供依据。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调查组应遵循客观、公正、全面的原则，收集相关证据和资料，对涉事人员进行询问和调查，并对现场进行勘查。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启动倒查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在发现问题、事故或失误后，相关部门应及时启动责任倒查机制，成立专门的调查组进行调查。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在调查的基础上，分析问题的根本原因和直接原因，明确责任归属，提出改进措施。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相关部门应对处理结果进行监督和跟踪，确保改进措施的有效实施，并及时反馈处理结果。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根据调查结果和分析，对涉事人员进行相应的处理，包括问责、处罚、整改等。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倒查程序及流程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责任倒查。通过对事故现场的勘查、涉事人员的调查和相关资料的收集，调查组认定事故原因为设备老化、管理不善和操作人员违规操作。根据责任归属，对涉事人员进行了相应的问责和处罚，并责令企业进行整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某医院医疗事故责任倒查。调查组通过对医疗过程的详细分析，发现事故原因为医生诊断失误和护士操作不当。根据调查结果，对涉事医生和护士进行了问责和处罚，并要求医院加强医疗管理和培训。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学校食物中毒事件责任倒查。通过对食品采购、加工和分发过程的调查，调查组发现食物中毒原因为食品污染和加工不当。根据责任归属，对涉事食堂管理人员和加工人员进行了问责和处罚，并要求学校加强食品安全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问责机制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56" r="254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主要包括上级主管部门、纪检监察机关、审计部门等。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问责主体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涉及检查管理中的责任人员，包括直接责任人、领导责任人等。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问责对象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问责主体与对象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问责方式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包括责令作出书面检查、通报批评、诫勉谈话、停职检查、调离岗位、引咎辞职、责令辞职、免职等。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问责程序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一般按照受理、调查、处理、申诉等步骤进行，确保问责的公正性和准确性。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问责方式与程序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追究责任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督促整改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问责结果运用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根据调查结果，对责任人进行相应的纪律处分或组织处理。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针对问责中发现的问题，完善相关制度和流程，避免类似问题再次发生。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责令相关单位或个人限期整改，并跟踪监督整改情况。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将问责结果及时公开，接受社会监督，提高政府公信力。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责任倒查与问责机制的关联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https://d.book118.com/965110112143011044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2024-09-06T21:50:29.294</cp:lastPrinted>
  <dcterms:created xsi:type="dcterms:W3CDTF">2024-09-06T13:50:29Z</dcterms:created>
  <dcterms:modified xsi:type="dcterms:W3CDTF">2024-09-06T13:50:31Z</dcterms:modified>
</cp:coreProperties>
</file>