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1C6520-CE91-4E92-84C2-43D8BAA442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9AC30D-44BD-4AF3-B9F9-A567A2C95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1F4205-57EB-4EA3-9B87-829B52EB6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B4B8D0-7959-4E6B-86C3-7DD30278E8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8E4A1A-7CDD-404B-972F-3D247ED28D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BF2537-F4DB-4EB1-82D4-8716B025BD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C2ED03-520E-4CDA-8747-801474592D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6AB3B5-CAA0-4F18-9160-9BAA31DBB0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74B867-A00B-4CBD-871C-ED8D81769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34AFB5-7775-478E-B95F-E6DE8F6AE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EEDA3-45B5-4BC1-B528-C93B6946C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11014100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传染病科护士的职业发展与培训机会</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传染病科护士职业概述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传染病科护士的职业发展路径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传染病科护士的培训机会</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传染病科护士的专业技能提升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传染病科护士的综合素质培养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传染病科护士的职业发展与培训策略建议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传染病科护士职业概述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传染病科护士的主要职责是照顾传染病患者，包括监测病情、提供医疗护理、执行医嘱等。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照顾患者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625" r="10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感染控制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208" r="15208"/>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健康教育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17" r="16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负责实施感染控制措施，如消毒、隔离等，以防止疾病的传播。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向患者和家属提供有关传染病的健康教育，帮助他们了解疾病和治疗方案。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传染病科护士的角色与职责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03" r="325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681" r="336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传染病科护士主要在医院的传染病科、隔离病房或专门的传染病医疗机构工作。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医疗机构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由于接触传染病患者的风险较高，因此需要采取严格的防护措施，如穿戴防护服、戴口罩和手套等。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防护措施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传染病科护士的工作环境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随着全球范围内传染病的不断出现和传播，对传染病科护士的需求也在不断增加。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传染病科护士可以通过不断学习和培训，提高自己的专业技能和知识水平，进而获得更好的职业发展机会。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传染病科护士的职业前景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专业发展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需求增长</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传染病科护士的职业发展路径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24" b="14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2" r="5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初级护士到高级护士的晋升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专业技能提升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通过不断学习和实践，提高自己在传染病护理方面的专业技能，包括病情观察、护理措施实施、急救技能等。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临床经验积累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在工作中不断积累经验，掌握更多传染病护理的实践技巧，提高对复杂病例的处理能力。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职称晋升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在满足一定工作年限和继续教育要求后，可以参加职称晋升考试，获得更高级别的护士职称。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团队协作与沟通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护士长需要与医生、其他护士及患者家属等多方进行有效沟通，促进团队协作，提高护理质量。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护理质量与安全管理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护士长需要负责护理质量与安全管理工作，包括制定护理计划、监督护理措施实施、评估护理效果等。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领导能力培养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担任护士长需要具备领导能力和管理技能，可以通过参加管理培训课程或参与医院管理实践来提升自己的领导能力。</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护士到护士长的角色转变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传染病科护士可以通过参加教育培训课程，获得教师资格证或培训师资格证，从事护理教育工作，培养更多优秀的护理人才。</a:t>
            </a:r>
          </a:p>
        </p:txBody>
      </p:sp>
      <p:pic>
        <p:nvPicPr>
          <p:cNvPr id="6" name="Picture 6"/>
          <p:cNvPicPr>
            <a:picLocks noChangeAspect="1"/>
          </p:cNvPicPr>
          <p:nvPr/>
        </p:nvPicPr>
        <p:blipFill>
          <a:blip r:embed="rId2"/>
          <a:srcRect l="16542" r="16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教育培训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具备丰富临床经验的传染病科护士可以参与临床研究或学术研究工作，推动护理学科的发展进步。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学术研究</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优秀的传染病科护士还可以通过参与国际交流与合作项目，拓宽视野，提升国际竞争力。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国际交流与合作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从临床到教育或研究的转型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传染病科护士的培训机会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包括传染病防控知识、护理技能、医疗器械操作等，提高护士的专业素养和应对能力。</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0667" r="20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5375" b="153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专业技能培训</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组织护士参与传染病疫情应急演练，提高应对突发公共卫生事件的能力。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应急演练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安排护士在传染病科室进行临床实践，积累工作经验，提高护理水平。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临床实践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在职培训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学术研究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支持护士参与传染病相关学术研究，发表学术论文，推动学科发展。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高级护理课程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鼓励护士参加高级护理课程学习，如重症监护、感染控制等，提升专业能力和知识水平。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国际交流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提供国际交流机会，让护士了解国际先进的传染病护理理念和技术，拓宽视野。</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进修学习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000" r="16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鼓励护士参加国内外传染病学术会议，了解最新研究成果和进展，与同行交流经验。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学术会议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组织定期或不定期的研讨会，邀请专家就传染病护理热点问题进行深入探讨，提高护士的学术素养。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研讨会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搭建平台让护士分享自己在传染病护理实践中的经验和教训，促进经验交流和共同成长。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护理实践分享</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学术会议与研讨会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https://d.book118.com/965110141004011042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2024-09-02T23:10:46.409</cp:lastPrinted>
  <dcterms:created xsi:type="dcterms:W3CDTF">2024-09-02T15:10:46Z</dcterms:created>
  <dcterms:modified xsi:type="dcterms:W3CDTF">2024-09-02T15:10:48Z</dcterms:modified>
</cp:coreProperties>
</file>