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B854B3-6F50-45BE-BA3D-B8F1ABE40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85643-EFBE-4DD6-B2AB-1A44580AE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3408A9-E45E-4563-BA0C-5E86D1010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6CBE55-6A81-41B4-8F74-B034B79171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C886A4-BC7E-4DA7-888F-371AD1CA47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1E46B4-FA8B-4F7A-905F-6FE34215DF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256BAA-C298-44EE-ABA8-1C59A8D6EB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771E7B-7CD5-4027-9ADB-1E953BA022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641A6E-BB0A-47C9-B25F-F89ED1A113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FD3DCF-0154-42B3-B818-4CA429558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80C764-0795-497B-872C-DC9340062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11023432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利用多媒体技术打造有创意的自媒体内容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理解自媒体与多媒体技术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创意自媒体内容的制作技巧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案例分析：成功的创意自媒体内容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结论：如何持续打造有创意的自媒体内容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理解自媒体与多媒体技术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自媒体是指个人或小团队通过数字化平台自主发布和分享内容的传播方式。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个性化、自主性、互动性、传播速度快、覆盖面广。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多媒体技术是指通过计算机或其他设备将多种媒体信息（如文本、图像、音频、视频等）进行数字化处理、存储、传输和展示的技术。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数字化、集成性、交互性、动态性、实时性。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多媒体技术的定义与特性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自媒体与多媒体技术的结合</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结合方式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自媒体内容创作者运用多媒体技术，将文字、图片、音频、视频等多种媒体形式结合起来，创作出更具创意和表现力的内容。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多媒体技术能够丰富自媒体内容的表达形式，提高内容的吸引力和感染力，增强用户互动和参与感，提升自媒体的品牌价值和影响力。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创意自媒体内容的制作技巧</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寻找独特、有趣的观点或话题，能够吸引目标受众的注意力。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主题选择</a:t>
            </a:r>
          </a:p>
        </p:txBody>
      </p:sp>
      <p:pic>
        <p:nvPicPr>
          <p:cNvPr id="5" name="Picture 5"/>
          <p:cNvPicPr>
            <a:picLocks noChangeAspect="1"/>
          </p:cNvPicPr>
          <p:nvPr/>
        </p:nvPicPr>
        <p:blipFill>
          <a:blip r:embed="rId2"/>
          <a:srcRect l="220" r="22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将内容以故事的形式呈现，增强吸引力和可读性。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故事化呈现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在内容中加入创新元素，如独特的视角、新颖的解读或独特的表达方式。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创新元素</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内容策划：如何构思有创意的主题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色彩搭配</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选择适合主题的色彩，营造氛围或突出重点。</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动画与视频</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运用动画、视频等多媒体元素，丰富视觉效果。</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图文排版</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合理安排图文布局，提高视觉舒适度。</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根据内容选择合适的音效，增强氛围或突出重点。</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音效选择</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选择与内容相匹配的配乐，提升情感表达和观感。</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配乐选择</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确保音频清晰、无杂音，提高用户体验。</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音频质量</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音频编辑：如何制作引人入胜的音效和配乐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互动元素</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在内容中加入互动元素，如问答、投票、分享等。</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用户反馈机制</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建立用户反馈渠道，及时了解用户需求和意见，不断优化内容。</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社交媒体整合</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利用社交媒体平台，增加用户分享和传播的机会。</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互动设计：如何增加用户参与度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案例分析：成功的创意自媒体内容</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https://d.book118.com/965110234322011123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2024-09-27T20:36:14.956</cp:lastPrinted>
  <dcterms:created xsi:type="dcterms:W3CDTF">2024-09-27T12:36:14Z</dcterms:created>
  <dcterms:modified xsi:type="dcterms:W3CDTF">2024-09-27T12:36:17Z</dcterms:modified>
</cp:coreProperties>
</file>