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3276B-8AE8-4573-93E3-92FFBD82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5FC62-EBD3-40AD-BBCF-268617D9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CD234-5327-4AAF-B79E-325C3E21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B5E1E-6561-48CE-978C-4FA48F14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94855-F2FB-49CE-B9C3-2DBD9281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A8839-4243-4922-A0BD-7323F2FF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E96E4-C4E6-4EE0-BD79-F5B640FB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53275-E5D3-4C2A-8369-40D0B3C5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8E9FE-D352-4010-B330-92D5B913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2420C-083A-4F66-809A-5198FBB6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2958B-0BF8-4197-A3D7-CB5080C4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03301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小学信息技术第三册下第三册下信息技术第一课走进Logo王国课件泰山版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走进Logo王国概述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Logo语言编程实践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Logo图形绘制技巧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Logo语言在游戏开发中的应用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Logo语言学习总结与展望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走进Logo王国概述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Logo是一种计算机编程语言，旨在帮助儿童学习计算机科学和编程基础知识。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Logo语言通过图形化编程方式，让儿童在编程过程中更加直观、形象地理解计算机的工作原理。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Logo语言具有丰富的图形库和强大的绘图功能，可以轻松地绘制出各种形状和图案。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222" r="26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Logo语言最初是由美国麻省理工学院的人工智能实验室在20世纪60年代开发的。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随着计算机技术的不断发展，Logo语言也不断更新和完善，逐渐成为一种适合儿童学习的编程语言。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目前，Logo语言已经广泛应用于全球各地的学校和教育机构，成为儿童编程教育的重要工具之一。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儿童编程教育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Logo语言应用领域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Logo语言通过图形化编程方式，帮助儿童学习计算机科学和编程基础知识，培养儿童的逻辑思维能力和创新能力。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Logo语言具有丰富的图形库和强大的绘图功能，可以用于计算机图形学、人工智能等领域的研究。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Logo语言还可以应用于数学、物理等学科的辅助教学，以及游戏开发、动画制作等领域。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Logo语言可以用于控制机器人的行动和动作，实现机器人编程和控制。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前进命令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FD或 FORWARD，后跟步数，使乌龟向前移动指定步数。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后退命令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BK或 BACKWARD，后跟步数，使乌龟向后移动指定步数。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左转命令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LT或 LEFT，后跟角度，使乌龟向左转指定角度。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右转命令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RT或 RIGHT，后跟角度，使乌龟向右转指定角度。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抬笔命令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PU或 UP，使乌龟抬起画笔，移动时不绘制图形。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落笔命令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PD或 DOWN，使乌龟落下画笔，移动时绘制图形。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Logo语言基本命令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Logo语言数据类型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344" b="11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2084" r="320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243" b="142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344" b="113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用于表示整数和浮点数，如 `123`、`3.14`。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用于表示文本数据，由双引号括起来，如 `"Hello"`。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用于表示真或假两种状态，只有两个值 `TRUE` 或 `FALSE`。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用于表示一组有序的数据项，如 `[1, 2, 3]`。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比较运算符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Logo语言运算符和表达式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包括等于（=）、不等于（&lt;&gt;）、大于（&gt;）、小于（&lt;）等，用于比较两个值的大小关系。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包括加（+）、减（-）、乘（*）、除（/）等，用于进行数值计算。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由变量、常量、运算符和函数等组成，用于计算一个或多个值。例如，`(A + B) * 2` 是一个表达式，其中 `A` 和 `B` 是变量，`+` 和 `*` 是运算符。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包括与（AND）、或（OR）、非（NOT）等，用于进行逻辑运算。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Logo语言编程实践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配置编程环境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启动Logo编程软件，设置合适的屏幕大小、背景色、笔的颜色和粗细等参数，以便更好地观察和调试程序。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了解Logo语言基本命令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熟悉Logo语言的基本命令，如前进、后退、左转、右转、抬笔、落笔等，为后续编程打下基础。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安装Logo编程环境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选择合适的Logo编程软件，如MSWLogo或FMSLogo，并按照安装向导完成软件的安装。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编程环境搭建与配置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编写简单图形程序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添加颜色和样式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保存和分享程序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编写第一个Logo程序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使用Logo语言的基本命令，编写一个能够画出简单图形的程序，如正方形、三角形或圆形等。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通过修改笔的颜色和粗细等参数，为图形添加更多的颜色和样式，使其更加美观和有趣。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将编写好的程序保存到计算机中，并分享给其他同学或朋友，以便交流和互相学习。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https://d.book118.com/965110330132011110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2024-09-15T16:17:03.018</cp:lastPrinted>
  <dcterms:created xsi:type="dcterms:W3CDTF">2024-09-15T08:17:03Z</dcterms:created>
  <dcterms:modified xsi:type="dcterms:W3CDTF">2024-09-15T08:17:04Z</dcterms:modified>
</cp:coreProperties>
</file>