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35F11-81ED-4731-9FFF-72BC7A68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CFE39-7F55-44B4-B925-35B8E8AC5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1FB09-1D95-4CC7-81BF-0A96F1BED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0CFF7-BF56-4110-A244-E38D22BF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F07CB5-B7CC-4A76-98A1-D40E0DF6F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4FB92-79AE-4B25-98C0-2926A546B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D9D8DB-E941-4F7F-A82E-8CE00FC4E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9668F-92D6-4660-9AFD-EDF4E33AB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3D8DE-FCF7-4A80-8571-DF39DADB2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711BA-C40D-4225-A5C8-655EEBAB8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6F4F4-6D4F-4D6C-AB83-D235576DB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11343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施工现场临时用电的材料验收与入库管理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材料验收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材料使用与监管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确保施工现场临时用电安全，防止电气事故发生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规范施工现场临时用电材料验收与入库管理流程，提高工作效率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保证电气设备及材料符合国家标准和规定，确保施工质量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94" name="TextBox 9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涉及施工现场的电气工程师、电工、材料员等相关人员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涵盖临时用电设备的采购、验收、入库、使用等各个环节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适用于所有需要进行临时用电的施工现场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材料验收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了解采购合同及技术要求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熟悉所需材料的规格、型号、数量等，确保验收工作有针对性。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准备验收工具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如计量尺、万用表、绝缘电阻测试仪等，确保验收结果的准确性。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安排验收人员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指定具备专业知识和技能的验收人员，负责材料的验收工作。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189" r="1618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到货检查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核对材料的名称、规格、型号、数量等是否与采购合同一致，检查外包装是否完好。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详细记录验收过程及结果，包括验收时间、地点、参与人员、检测数据等信息。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开箱检验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对于需要开箱检验的材料，应按照相关规定进行开箱，检查材料内部是否存在损坏、锈蚀等情况。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根据材料的特性和技术要求，进行相应的质量检测，如测量尺寸、测试电气性能等。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遵循国家相关标准和规范，如《建筑电气工程施工质量验收标准》等。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参照行业内的相关标准和要求，如《施工现场临时用电安全技术规范》等。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根据企业自身情况和实际需求，制定更为严格和具体的验收标准。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合同要求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按照采购合同中的技术要求和约定进行验收，确保所购材料符合要求。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根据施工进度和用电需求，制定详细的入库计划，明确各类电气材料的入库时间、数量、规格等。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08" b="8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制定入库计划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确保库房内具备适宜的存储条件，如通风、照明、温度、湿度等，以及必要的货架、托盘等存储设备。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准备存储设施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736" r="473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指定专业的验收人员，负责对入库电气材料进行质量检查和数量核对。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安排验收人员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对入库电气材料进行外观检查、性能测试等，确保其符合相关标准和采购要求。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核对采购清单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对照采购清单，核对入库电气材料的名称、规格、型号、数量等信息是否一致。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登记入库信息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将验收合格的电气材料按照类别、规格等分类登记入库，记录详细的入库信息，如入库时间、数量、批次等。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792" b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125" r="14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入库登记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根据电气材料的性质、特点和用途，进行分类存放，避免不同种类、规格的电气材料混放。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在存放电气材料的货架或托盘上设置清晰的标识牌，标明电气材料的名称、规格、型号等信息，方便查找和管理。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确保库房内的安全设施完善，如消防器材、安全通道等，同时定期对库房进行安全检查，消除安全隐患。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入库存储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https://d.book118.com/965111343133011104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2024-09-14T04:12:56.901</cp:lastPrinted>
  <dcterms:created xsi:type="dcterms:W3CDTF">2024-09-13T20:12:56Z</dcterms:created>
  <dcterms:modified xsi:type="dcterms:W3CDTF">2024-09-13T20:12:59Z</dcterms:modified>
</cp:coreProperties>
</file>