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84C01-6828-47DF-8DE9-DE239C62C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2C778-D8D1-49E5-916B-D3893B5F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14B9-4AEA-4F0C-B55F-0D3372EB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F93A5-4A71-4A5E-9B41-A1784C96B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81D86-B769-48B2-BEC6-CAC5A01F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DCC95-86CF-4392-9B6B-699136A84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3F5CB-F1AA-469C-8FAD-D741C0F9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8BEC1-43C7-4C7C-851D-661CE4CE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FFA93-6EDB-4F76-9ABE-0470F23CC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A8D42-176A-4D48-B2E1-CAE3D666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0F269-8D75-4541-A942-E91723A8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3111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《演讲学即兴演讲》ppt课件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即兴演讲基础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演讲稿的撰写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演讲技巧与表达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即兴演讲案例分析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47" b="166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演讲是一种通过口头表达传递信息、观点和情感的艺术形式。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演讲是一种有目的的口头表达方式，旨在传递信息、说服听众或激发情感。它通常包括演讲者、听众、信息和演讲媒介四个要素。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演讲在现代社会中具有重要意义，它不仅是传递信息的重要手段，也是个人和组织建立形象、影响他人的重要方式。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在现代社会，演讲已经成为商业、政治、教育等领域中不可或缺的一部分。通过演讲，个人和组织可以有效地传达自己的观点、理念和价值观，影响他人的态度和行为。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15" r="1541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08" b="16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演讲有着悠久的历史，从古希腊和罗马的雄辩家到现代商业和政治演讲，演讲的形式和内容随着时代的发展而不断演变。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古希腊和罗马的雄辩家是演讲的先驱，他们通过演讲影响政治和社会的决策。随着时代的发展，商业演讲、公共演讲和媒体演讲等形式逐渐兴起，成为现代社会中不可或缺的一部分。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即兴演讲基础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理解即兴演讲的本质和特性是掌握其技巧和策略的基础。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即兴演讲是一种无准备的、即兴而发的口头表达方式，要求演讲者具备良好的思维能力和语言表达能力。它具有随机性、即时性和交互性的特点，需要演讲者快速思考、灵活应对。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即兴演讲的定义与特点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掌握即兴演讲的技巧是提高表达效果的关键。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兴演讲需要掌握的技巧包括快速思考、清晰表达、灵活应对和有效沟通。快速思考要求演讲者具备敏捷的思维和丰富的知识储备；清晰表达则需要演讲者注意语言的准确性和条理性；灵活应对要求演讲者能够根据现场情况调整思路和表达方式；有效沟通则需要演讲者注意听众反馈，与听众建立良好的互动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即兴演讲的技巧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即兴演讲的实践训练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实践训练是提高即兴演讲能力的必经之路。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兴演讲的实践训练包括思维训练、语言训练和模拟训练等方面。思维训练可以通过阅读、写作和讨论等方式提高思维敏捷度和知识储备；语言训练则可以通过朗诵、演讲和角色扮演等方式提高语言表达能力和条理性；模拟训练可以通过模拟场景、即兴题目和小组讨论等方式提高演讲者的应对能力和互动技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演讲稿的撰写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演讲稿的结构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吸引听众注意力，建立演讲者与听众的联系。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阐述主题，提供证据和案例支持观点，逻辑清晰。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总结要点，呼吁听众行动或思考，留下深刻印象。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https://d.book118.com/965113111212011101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2024-09-10T01:50:48.036</cp:lastPrinted>
  <dcterms:created xsi:type="dcterms:W3CDTF">2024-09-09T17:50:48Z</dcterms:created>
  <dcterms:modified xsi:type="dcterms:W3CDTF">2024-09-09T17:50:50Z</dcterms:modified>
</cp:coreProperties>
</file>