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8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13BBE5-0BEA-4494-9BEF-C8C2F48C9E2D}" type="datetimeFigureOut">
              <a:rPr lang="zh-CN" altLang="en-US" smtClean="0"/>
              <a:t>2021/3/30 Tuesday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CB8912-F0BA-4AD8-8415-DA1F26BCB09F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933914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903512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CB8912-F0BA-4AD8-8415-DA1F26BCB09F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B1606-C6F9-4A44-BAB2-D3A566AF4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2F3CB-CBF0-4809-A22B-98F26B78A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CDE2C-5AA9-4018-9BF0-648230A0A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A0BC5-FA11-4F0C-9A39-07654A61D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8EF8E6-90C8-4CE8-8044-A1C9795E4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8702EC-8C39-4A00-BC23-6F69B8A42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710EC1-32CD-4C46-BCB2-26FFB5EE5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BD577-0ED7-44D0-AF7D-4D5B37397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17F3E-ED54-40A6-A847-00812E525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FD05D-3927-44F5-A800-BABEFC87C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AE2DF-1E8D-4B91-A497-7DC2CAB27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7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2021/3/30 Tuesday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2021/3/30 Tuesday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5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5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35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2021/3/30 Tuesday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2021/3/30 Tuesday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5" b="1"/>
            </a:lvl4pPr>
            <a:lvl5pPr marL="2438400" indent="0">
              <a:buNone/>
              <a:defRPr sz="2135" b="1"/>
            </a:lvl5pPr>
            <a:lvl6pPr marL="3048000" indent="0">
              <a:buNone/>
              <a:defRPr sz="2135" b="1"/>
            </a:lvl6pPr>
            <a:lvl7pPr marL="3657600" indent="0">
              <a:buNone/>
              <a:defRPr sz="2135" b="1"/>
            </a:lvl7pPr>
            <a:lvl8pPr marL="4267200" indent="0">
              <a:buNone/>
              <a:defRPr sz="2135" b="1"/>
            </a:lvl8pPr>
            <a:lvl9pPr marL="4876800" indent="0">
              <a:buNone/>
              <a:defRPr sz="2135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71" y="1535113"/>
            <a:ext cx="5389033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5" b="1"/>
            </a:lvl4pPr>
            <a:lvl5pPr marL="2438400" indent="0">
              <a:buNone/>
              <a:defRPr sz="2135" b="1"/>
            </a:lvl5pPr>
            <a:lvl6pPr marL="3048000" indent="0">
              <a:buNone/>
              <a:defRPr sz="2135" b="1"/>
            </a:lvl6pPr>
            <a:lvl7pPr marL="3657600" indent="0">
              <a:buNone/>
              <a:defRPr sz="2135" b="1"/>
            </a:lvl7pPr>
            <a:lvl8pPr marL="4267200" indent="0">
              <a:buNone/>
              <a:defRPr sz="2135" b="1"/>
            </a:lvl8pPr>
            <a:lvl9pPr marL="4876800" indent="0">
              <a:buNone/>
              <a:defRPr sz="2135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71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2021/3/30 Tuesday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2021/3/30 Tuesday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2021/3/30 Tuesday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3" y="273049"/>
            <a:ext cx="4011084" cy="1162051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4265"/>
            </a:lvl1pPr>
            <a:lvl2pPr>
              <a:defRPr sz="3735"/>
            </a:lvl2pPr>
            <a:lvl3pPr>
              <a:defRPr sz="3200"/>
            </a:lvl3pPr>
            <a:lvl4pPr>
              <a:defRPr sz="2665"/>
            </a:lvl4pPr>
            <a:lvl5pPr>
              <a:defRPr sz="2665"/>
            </a:lvl5pPr>
            <a:lvl6pPr>
              <a:defRPr sz="2665"/>
            </a:lvl6pPr>
            <a:lvl7pPr>
              <a:defRPr sz="2665"/>
            </a:lvl7pPr>
            <a:lvl8pPr>
              <a:defRPr sz="2665"/>
            </a:lvl8pPr>
            <a:lvl9pPr>
              <a:defRPr sz="266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2021/3/30 Tuesday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4265"/>
            </a:lvl1pPr>
            <a:lvl2pPr marL="609600" indent="0">
              <a:buNone/>
              <a:defRPr sz="3735"/>
            </a:lvl2pPr>
            <a:lvl3pPr marL="1219200" indent="0">
              <a:buNone/>
              <a:defRPr sz="3200"/>
            </a:lvl3pPr>
            <a:lvl4pPr marL="1828800" indent="0">
              <a:buNone/>
              <a:defRPr sz="2665"/>
            </a:lvl4pPr>
            <a:lvl5pPr marL="2438400" indent="0">
              <a:buNone/>
              <a:defRPr sz="2665"/>
            </a:lvl5pPr>
            <a:lvl6pPr marL="3048000" indent="0">
              <a:buNone/>
              <a:defRPr sz="2665"/>
            </a:lvl6pPr>
            <a:lvl7pPr marL="3657600" indent="0">
              <a:buNone/>
              <a:defRPr sz="2665"/>
            </a:lvl7pPr>
            <a:lvl8pPr marL="4267200" indent="0">
              <a:buNone/>
              <a:defRPr sz="2665"/>
            </a:lvl8pPr>
            <a:lvl9pPr marL="4876800" indent="0">
              <a:buNone/>
              <a:defRPr sz="2665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9"/>
            <a:ext cx="7315200" cy="804863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2021/3/30 Tuesday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2021/3/30 Tuesday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40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2021/3/30 Tuesday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8401050" y="1905000"/>
            <a:ext cx="2552700" cy="302895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占位符 9"/>
          <p:cNvSpPr>
            <a:spLocks noGrp="1"/>
          </p:cNvSpPr>
          <p:nvPr>
            <p:ph type="pic" sz="quarter" idx="10"/>
          </p:nvPr>
        </p:nvSpPr>
        <p:spPr>
          <a:xfrm>
            <a:off x="1168432" y="1871003"/>
            <a:ext cx="3635924" cy="4471743"/>
          </a:xfrm>
          <a:custGeom>
            <a:gdLst>
              <a:gd name="connsiteX0" fmla="*/ 0 w 3635829"/>
              <a:gd name="connsiteY0" fmla="*/ 0 h 4471743"/>
              <a:gd name="connsiteX1" fmla="*/ 3635829 w 3635829"/>
              <a:gd name="connsiteY1" fmla="*/ 0 h 4471743"/>
              <a:gd name="connsiteX2" fmla="*/ 3635829 w 3635829"/>
              <a:gd name="connsiteY2" fmla="*/ 4471743 h 4471743"/>
              <a:gd name="connsiteX3" fmla="*/ 0 w 3635829"/>
              <a:gd name="connsiteY3" fmla="*/ 4471743 h 4471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35828" h="4471743">
                <a:moveTo>
                  <a:pt x="0" y="0"/>
                </a:moveTo>
                <a:lnTo>
                  <a:pt x="3635829" y="0"/>
                </a:lnTo>
                <a:lnTo>
                  <a:pt x="3635829" y="4471743"/>
                </a:lnTo>
                <a:lnTo>
                  <a:pt x="0" y="4471743"/>
                </a:lnTo>
                <a:close/>
              </a:path>
            </a:pathLst>
          </a:custGeom>
          <a:solidFill>
            <a:schemeClr val="bg1"/>
          </a:solidFill>
          <a:ln w="28575" cap="sq">
            <a:solidFill>
              <a:schemeClr val="bg1"/>
            </a:solidFill>
            <a:miter lim="800000"/>
          </a:ln>
          <a:effectLst>
            <a:outerShdw blurRad="139700" dist="38100" dir="2700000" algn="tl" rotWithShape="0">
              <a:prstClr val="black">
                <a:alpha val="38000"/>
              </a:prstClr>
            </a:outerShdw>
          </a:effectLst>
        </p:spPr>
        <p:txBody>
          <a:bodyPr wrap="square">
            <a:noAutofit/>
          </a:bodyPr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11" name="图片占位符 10"/>
          <p:cNvSpPr>
            <a:spLocks noGrp="1"/>
          </p:cNvSpPr>
          <p:nvPr>
            <p:ph type="pic" sz="quarter" idx="11"/>
          </p:nvPr>
        </p:nvSpPr>
        <p:spPr>
          <a:xfrm>
            <a:off x="4991233" y="667658"/>
            <a:ext cx="6032657" cy="2818492"/>
          </a:xfrm>
          <a:custGeom>
            <a:gdLst>
              <a:gd name="connsiteX0" fmla="*/ 0 w 6032499"/>
              <a:gd name="connsiteY0" fmla="*/ 0 h 2818492"/>
              <a:gd name="connsiteX1" fmla="*/ 6032499 w 6032499"/>
              <a:gd name="connsiteY1" fmla="*/ 0 h 2818492"/>
              <a:gd name="connsiteX2" fmla="*/ 6032499 w 6032499"/>
              <a:gd name="connsiteY2" fmla="*/ 2818492 h 2818492"/>
              <a:gd name="connsiteX3" fmla="*/ 0 w 6032499"/>
              <a:gd name="connsiteY3" fmla="*/ 2818492 h 28184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32499" h="2818492">
                <a:moveTo>
                  <a:pt x="0" y="0"/>
                </a:moveTo>
                <a:lnTo>
                  <a:pt x="6032499" y="0"/>
                </a:lnTo>
                <a:lnTo>
                  <a:pt x="6032499" y="2818492"/>
                </a:lnTo>
                <a:lnTo>
                  <a:pt x="0" y="2818492"/>
                </a:lnTo>
                <a:close/>
              </a:path>
            </a:pathLst>
          </a:custGeom>
          <a:solidFill>
            <a:schemeClr val="bg1"/>
          </a:solidFill>
          <a:ln w="28575" cap="sq">
            <a:solidFill>
              <a:schemeClr val="bg1"/>
            </a:solidFill>
            <a:miter lim="800000"/>
          </a:ln>
          <a:effectLst>
            <a:outerShdw blurRad="139700" dist="38100" dir="2700000" algn="tl" rotWithShape="0">
              <a:prstClr val="black">
                <a:alpha val="38000"/>
              </a:prstClr>
            </a:outerShdw>
          </a:effectLst>
        </p:spPr>
        <p:txBody>
          <a:bodyPr wrap="square">
            <a:noAutofit/>
          </a:bodyPr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12" name="图片占位符 11"/>
          <p:cNvSpPr>
            <a:spLocks noGrp="1"/>
          </p:cNvSpPr>
          <p:nvPr>
            <p:ph type="pic" sz="quarter" idx="12"/>
          </p:nvPr>
        </p:nvSpPr>
        <p:spPr>
          <a:xfrm>
            <a:off x="6096159" y="3657605"/>
            <a:ext cx="4927729" cy="2685141"/>
          </a:xfrm>
          <a:custGeom>
            <a:gdLst>
              <a:gd name="connsiteX0" fmla="*/ 0 w 4927600"/>
              <a:gd name="connsiteY0" fmla="*/ 0 h 2685141"/>
              <a:gd name="connsiteX1" fmla="*/ 4927600 w 4927600"/>
              <a:gd name="connsiteY1" fmla="*/ 0 h 2685141"/>
              <a:gd name="connsiteX2" fmla="*/ 4927600 w 4927600"/>
              <a:gd name="connsiteY2" fmla="*/ 2685141 h 2685141"/>
              <a:gd name="connsiteX3" fmla="*/ 0 w 4927600"/>
              <a:gd name="connsiteY3" fmla="*/ 2685141 h 26851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7600" h="2685141">
                <a:moveTo>
                  <a:pt x="0" y="0"/>
                </a:moveTo>
                <a:lnTo>
                  <a:pt x="4927600" y="0"/>
                </a:lnTo>
                <a:lnTo>
                  <a:pt x="4927600" y="2685141"/>
                </a:lnTo>
                <a:lnTo>
                  <a:pt x="0" y="2685141"/>
                </a:lnTo>
                <a:close/>
              </a:path>
            </a:pathLst>
          </a:custGeom>
          <a:solidFill>
            <a:schemeClr val="bg1"/>
          </a:solidFill>
          <a:ln w="28575" cap="sq">
            <a:solidFill>
              <a:schemeClr val="bg1"/>
            </a:solidFill>
            <a:miter lim="800000"/>
          </a:ln>
          <a:effectLst>
            <a:outerShdw blurRad="139700" dist="38100" dir="2700000" algn="tl" rotWithShape="0">
              <a:prstClr val="black">
                <a:alpha val="38000"/>
              </a:prstClr>
            </a:outerShdw>
          </a:effectLst>
        </p:spPr>
        <p:txBody>
          <a:bodyPr wrap="square">
            <a:noAutofit/>
          </a:bodyPr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图片占位符 11"/>
          <p:cNvSpPr>
            <a:spLocks noGrp="1"/>
          </p:cNvSpPr>
          <p:nvPr>
            <p:ph type="pic" sz="quarter" idx="10"/>
          </p:nvPr>
        </p:nvSpPr>
        <p:spPr>
          <a:xfrm>
            <a:off x="1774826" y="1181100"/>
            <a:ext cx="2305397" cy="4530724"/>
          </a:xfrm>
          <a:custGeom>
            <a:gdLst>
              <a:gd name="connsiteX0" fmla="*/ 0 w 2305397"/>
              <a:gd name="connsiteY0" fmla="*/ 0 h 4530724"/>
              <a:gd name="connsiteX1" fmla="*/ 2305397 w 2305397"/>
              <a:gd name="connsiteY1" fmla="*/ 0 h 4530724"/>
              <a:gd name="connsiteX2" fmla="*/ 2305397 w 2305397"/>
              <a:gd name="connsiteY2" fmla="*/ 4530724 h 4530724"/>
              <a:gd name="connsiteX3" fmla="*/ 0 w 2305397"/>
              <a:gd name="connsiteY3" fmla="*/ 4530724 h 45307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05397" h="4530724">
                <a:moveTo>
                  <a:pt x="0" y="0"/>
                </a:moveTo>
                <a:lnTo>
                  <a:pt x="2305397" y="0"/>
                </a:lnTo>
                <a:lnTo>
                  <a:pt x="2305397" y="4530724"/>
                </a:lnTo>
                <a:lnTo>
                  <a:pt x="0" y="45307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1" name="图片占位符 10"/>
          <p:cNvSpPr>
            <a:spLocks noGrp="1"/>
          </p:cNvSpPr>
          <p:nvPr>
            <p:ph type="pic" sz="quarter" idx="11"/>
          </p:nvPr>
        </p:nvSpPr>
        <p:spPr>
          <a:xfrm>
            <a:off x="4259148" y="1181100"/>
            <a:ext cx="2305397" cy="4530724"/>
          </a:xfrm>
          <a:custGeom>
            <a:gdLst>
              <a:gd name="connsiteX0" fmla="*/ 0 w 2305397"/>
              <a:gd name="connsiteY0" fmla="*/ 0 h 4530724"/>
              <a:gd name="connsiteX1" fmla="*/ 2305397 w 2305397"/>
              <a:gd name="connsiteY1" fmla="*/ 0 h 4530724"/>
              <a:gd name="connsiteX2" fmla="*/ 2305397 w 2305397"/>
              <a:gd name="connsiteY2" fmla="*/ 4530724 h 4530724"/>
              <a:gd name="connsiteX3" fmla="*/ 0 w 2305397"/>
              <a:gd name="connsiteY3" fmla="*/ 4530724 h 45307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05397" h="4530724">
                <a:moveTo>
                  <a:pt x="0" y="0"/>
                </a:moveTo>
                <a:lnTo>
                  <a:pt x="2305397" y="0"/>
                </a:lnTo>
                <a:lnTo>
                  <a:pt x="2305397" y="4530724"/>
                </a:lnTo>
                <a:lnTo>
                  <a:pt x="0" y="45307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0" name="图片占位符 9"/>
          <p:cNvSpPr>
            <a:spLocks noGrp="1"/>
          </p:cNvSpPr>
          <p:nvPr>
            <p:ph type="pic" sz="quarter" idx="12"/>
          </p:nvPr>
        </p:nvSpPr>
        <p:spPr>
          <a:xfrm>
            <a:off x="6743470" y="1181100"/>
            <a:ext cx="2305397" cy="4530724"/>
          </a:xfrm>
          <a:custGeom>
            <a:gdLst>
              <a:gd name="connsiteX0" fmla="*/ 0 w 2305397"/>
              <a:gd name="connsiteY0" fmla="*/ 0 h 4530724"/>
              <a:gd name="connsiteX1" fmla="*/ 2305397 w 2305397"/>
              <a:gd name="connsiteY1" fmla="*/ 0 h 4530724"/>
              <a:gd name="connsiteX2" fmla="*/ 2305397 w 2305397"/>
              <a:gd name="connsiteY2" fmla="*/ 4530724 h 4530724"/>
              <a:gd name="connsiteX3" fmla="*/ 0 w 2305397"/>
              <a:gd name="connsiteY3" fmla="*/ 4530724 h 45307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05397" h="4530724">
                <a:moveTo>
                  <a:pt x="0" y="0"/>
                </a:moveTo>
                <a:lnTo>
                  <a:pt x="2305397" y="0"/>
                </a:lnTo>
                <a:lnTo>
                  <a:pt x="2305397" y="4530724"/>
                </a:lnTo>
                <a:lnTo>
                  <a:pt x="0" y="45307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图片占位符 13"/>
          <p:cNvSpPr>
            <a:spLocks noGrp="1"/>
          </p:cNvSpPr>
          <p:nvPr>
            <p:ph type="pic" sz="quarter" idx="10"/>
          </p:nvPr>
        </p:nvSpPr>
        <p:spPr>
          <a:xfrm>
            <a:off x="2575900" y="1238258"/>
            <a:ext cx="1799242" cy="1799242"/>
          </a:xfrm>
          <a:custGeom>
            <a:gdLst>
              <a:gd name="connsiteX0" fmla="*/ 899621 w 1799242"/>
              <a:gd name="connsiteY0" fmla="*/ 0 h 1799242"/>
              <a:gd name="connsiteX1" fmla="*/ 1799242 w 1799242"/>
              <a:gd name="connsiteY1" fmla="*/ 899621 h 1799242"/>
              <a:gd name="connsiteX2" fmla="*/ 899621 w 1799242"/>
              <a:gd name="connsiteY2" fmla="*/ 1799242 h 1799242"/>
              <a:gd name="connsiteX3" fmla="*/ 0 w 1799242"/>
              <a:gd name="connsiteY3" fmla="*/ 899621 h 1799242"/>
              <a:gd name="connsiteX4" fmla="*/ 899621 w 1799242"/>
              <a:gd name="connsiteY4" fmla="*/ 0 h 17992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9241" h="1799241">
                <a:moveTo>
                  <a:pt x="899621" y="0"/>
                </a:moveTo>
                <a:cubicBezTo>
                  <a:pt x="1396468" y="0"/>
                  <a:pt x="1799242" y="402774"/>
                  <a:pt x="1799242" y="899621"/>
                </a:cubicBezTo>
                <a:cubicBezTo>
                  <a:pt x="1799242" y="1396468"/>
                  <a:pt x="1396468" y="1799242"/>
                  <a:pt x="899621" y="1799242"/>
                </a:cubicBezTo>
                <a:cubicBezTo>
                  <a:pt x="402774" y="1799242"/>
                  <a:pt x="0" y="1396468"/>
                  <a:pt x="0" y="899621"/>
                </a:cubicBezTo>
                <a:cubicBezTo>
                  <a:pt x="0" y="402774"/>
                  <a:pt x="402774" y="0"/>
                  <a:pt x="89962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2" name="图片占位符 11"/>
          <p:cNvSpPr>
            <a:spLocks noGrp="1"/>
          </p:cNvSpPr>
          <p:nvPr>
            <p:ph type="pic" sz="quarter" idx="11"/>
          </p:nvPr>
        </p:nvSpPr>
        <p:spPr>
          <a:xfrm>
            <a:off x="7135200" y="1238258"/>
            <a:ext cx="1799242" cy="1799242"/>
          </a:xfrm>
          <a:custGeom>
            <a:gdLst>
              <a:gd name="connsiteX0" fmla="*/ 899621 w 1799242"/>
              <a:gd name="connsiteY0" fmla="*/ 0 h 1799242"/>
              <a:gd name="connsiteX1" fmla="*/ 1799242 w 1799242"/>
              <a:gd name="connsiteY1" fmla="*/ 899621 h 1799242"/>
              <a:gd name="connsiteX2" fmla="*/ 899621 w 1799242"/>
              <a:gd name="connsiteY2" fmla="*/ 1799242 h 1799242"/>
              <a:gd name="connsiteX3" fmla="*/ 0 w 1799242"/>
              <a:gd name="connsiteY3" fmla="*/ 899621 h 1799242"/>
              <a:gd name="connsiteX4" fmla="*/ 899621 w 1799242"/>
              <a:gd name="connsiteY4" fmla="*/ 0 h 17992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9241" h="1799241">
                <a:moveTo>
                  <a:pt x="899621" y="0"/>
                </a:moveTo>
                <a:cubicBezTo>
                  <a:pt x="1396468" y="0"/>
                  <a:pt x="1799242" y="402774"/>
                  <a:pt x="1799242" y="899621"/>
                </a:cubicBezTo>
                <a:cubicBezTo>
                  <a:pt x="1799242" y="1396468"/>
                  <a:pt x="1396468" y="1799242"/>
                  <a:pt x="899621" y="1799242"/>
                </a:cubicBezTo>
                <a:cubicBezTo>
                  <a:pt x="402774" y="1799242"/>
                  <a:pt x="0" y="1396468"/>
                  <a:pt x="0" y="899621"/>
                </a:cubicBezTo>
                <a:cubicBezTo>
                  <a:pt x="0" y="402774"/>
                  <a:pt x="402774" y="0"/>
                  <a:pt x="89962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5" name="图片占位符 14"/>
          <p:cNvSpPr>
            <a:spLocks noGrp="1"/>
          </p:cNvSpPr>
          <p:nvPr>
            <p:ph type="pic" sz="quarter" idx="12"/>
          </p:nvPr>
        </p:nvSpPr>
        <p:spPr>
          <a:xfrm>
            <a:off x="2575900" y="3727458"/>
            <a:ext cx="1799242" cy="1799242"/>
          </a:xfrm>
          <a:custGeom>
            <a:gdLst>
              <a:gd name="connsiteX0" fmla="*/ 899621 w 1799242"/>
              <a:gd name="connsiteY0" fmla="*/ 0 h 1799242"/>
              <a:gd name="connsiteX1" fmla="*/ 1799242 w 1799242"/>
              <a:gd name="connsiteY1" fmla="*/ 899621 h 1799242"/>
              <a:gd name="connsiteX2" fmla="*/ 899621 w 1799242"/>
              <a:gd name="connsiteY2" fmla="*/ 1799242 h 1799242"/>
              <a:gd name="connsiteX3" fmla="*/ 0 w 1799242"/>
              <a:gd name="connsiteY3" fmla="*/ 899621 h 1799242"/>
              <a:gd name="connsiteX4" fmla="*/ 899621 w 1799242"/>
              <a:gd name="connsiteY4" fmla="*/ 0 h 17992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9241" h="1799241">
                <a:moveTo>
                  <a:pt x="899621" y="0"/>
                </a:moveTo>
                <a:cubicBezTo>
                  <a:pt x="1396468" y="0"/>
                  <a:pt x="1799242" y="402774"/>
                  <a:pt x="1799242" y="899621"/>
                </a:cubicBezTo>
                <a:cubicBezTo>
                  <a:pt x="1799242" y="1396468"/>
                  <a:pt x="1396468" y="1799242"/>
                  <a:pt x="899621" y="1799242"/>
                </a:cubicBezTo>
                <a:cubicBezTo>
                  <a:pt x="402774" y="1799242"/>
                  <a:pt x="0" y="1396468"/>
                  <a:pt x="0" y="899621"/>
                </a:cubicBezTo>
                <a:cubicBezTo>
                  <a:pt x="0" y="402774"/>
                  <a:pt x="402774" y="0"/>
                  <a:pt x="89962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3" name="图片占位符 12"/>
          <p:cNvSpPr>
            <a:spLocks noGrp="1"/>
          </p:cNvSpPr>
          <p:nvPr>
            <p:ph type="pic" sz="quarter" idx="13"/>
          </p:nvPr>
        </p:nvSpPr>
        <p:spPr>
          <a:xfrm>
            <a:off x="7135200" y="3727458"/>
            <a:ext cx="1799242" cy="1799242"/>
          </a:xfrm>
          <a:custGeom>
            <a:gdLst>
              <a:gd name="connsiteX0" fmla="*/ 899621 w 1799242"/>
              <a:gd name="connsiteY0" fmla="*/ 0 h 1799242"/>
              <a:gd name="connsiteX1" fmla="*/ 1799242 w 1799242"/>
              <a:gd name="connsiteY1" fmla="*/ 899621 h 1799242"/>
              <a:gd name="connsiteX2" fmla="*/ 899621 w 1799242"/>
              <a:gd name="connsiteY2" fmla="*/ 1799242 h 1799242"/>
              <a:gd name="connsiteX3" fmla="*/ 0 w 1799242"/>
              <a:gd name="connsiteY3" fmla="*/ 899621 h 1799242"/>
              <a:gd name="connsiteX4" fmla="*/ 899621 w 1799242"/>
              <a:gd name="connsiteY4" fmla="*/ 0 h 17992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99241" h="1799241">
                <a:moveTo>
                  <a:pt x="899621" y="0"/>
                </a:moveTo>
                <a:cubicBezTo>
                  <a:pt x="1396468" y="0"/>
                  <a:pt x="1799242" y="402774"/>
                  <a:pt x="1799242" y="899621"/>
                </a:cubicBezTo>
                <a:cubicBezTo>
                  <a:pt x="1799242" y="1396468"/>
                  <a:pt x="1396468" y="1799242"/>
                  <a:pt x="899621" y="1799242"/>
                </a:cubicBezTo>
                <a:cubicBezTo>
                  <a:pt x="402774" y="1799242"/>
                  <a:pt x="0" y="1396468"/>
                  <a:pt x="0" y="899621"/>
                </a:cubicBezTo>
                <a:cubicBezTo>
                  <a:pt x="0" y="402774"/>
                  <a:pt x="402774" y="0"/>
                  <a:pt x="899621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图片占位符 16"/>
          <p:cNvSpPr>
            <a:spLocks noGrp="1"/>
          </p:cNvSpPr>
          <p:nvPr>
            <p:ph type="pic" sz="quarter" idx="10"/>
          </p:nvPr>
        </p:nvSpPr>
        <p:spPr>
          <a:xfrm>
            <a:off x="7208564" y="1671351"/>
            <a:ext cx="4145237" cy="1939924"/>
          </a:xfrm>
          <a:custGeom>
            <a:gdLst>
              <a:gd name="connsiteX0" fmla="*/ 0 w 4145237"/>
              <a:gd name="connsiteY0" fmla="*/ 0 h 1939924"/>
              <a:gd name="connsiteX1" fmla="*/ 4145237 w 4145237"/>
              <a:gd name="connsiteY1" fmla="*/ 0 h 1939924"/>
              <a:gd name="connsiteX2" fmla="*/ 4145237 w 4145237"/>
              <a:gd name="connsiteY2" fmla="*/ 1939924 h 1939924"/>
              <a:gd name="connsiteX3" fmla="*/ 0 w 4145237"/>
              <a:gd name="connsiteY3" fmla="*/ 1939924 h 1939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5237" h="1939924">
                <a:moveTo>
                  <a:pt x="0" y="0"/>
                </a:moveTo>
                <a:lnTo>
                  <a:pt x="4145237" y="0"/>
                </a:lnTo>
                <a:lnTo>
                  <a:pt x="4145237" y="1939924"/>
                </a:lnTo>
                <a:lnTo>
                  <a:pt x="0" y="1939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8" name="图片占位符 17"/>
          <p:cNvSpPr>
            <a:spLocks noGrp="1"/>
          </p:cNvSpPr>
          <p:nvPr>
            <p:ph type="pic" sz="quarter" idx="11"/>
          </p:nvPr>
        </p:nvSpPr>
        <p:spPr>
          <a:xfrm>
            <a:off x="7208564" y="3830351"/>
            <a:ext cx="4145237" cy="1939924"/>
          </a:xfrm>
          <a:custGeom>
            <a:gdLst>
              <a:gd name="connsiteX0" fmla="*/ 0 w 4145237"/>
              <a:gd name="connsiteY0" fmla="*/ 0 h 1939924"/>
              <a:gd name="connsiteX1" fmla="*/ 4145237 w 4145237"/>
              <a:gd name="connsiteY1" fmla="*/ 0 h 1939924"/>
              <a:gd name="connsiteX2" fmla="*/ 4145237 w 4145237"/>
              <a:gd name="connsiteY2" fmla="*/ 1939924 h 1939924"/>
              <a:gd name="connsiteX3" fmla="*/ 0 w 4145237"/>
              <a:gd name="connsiteY3" fmla="*/ 1939924 h 1939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5237" h="1939924">
                <a:moveTo>
                  <a:pt x="0" y="0"/>
                </a:moveTo>
                <a:lnTo>
                  <a:pt x="4145237" y="0"/>
                </a:lnTo>
                <a:lnTo>
                  <a:pt x="4145237" y="1939924"/>
                </a:lnTo>
                <a:lnTo>
                  <a:pt x="0" y="1939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图片占位符 10"/>
          <p:cNvSpPr>
            <a:spLocks noGrp="1"/>
          </p:cNvSpPr>
          <p:nvPr>
            <p:ph type="pic" sz="quarter" idx="10"/>
          </p:nvPr>
        </p:nvSpPr>
        <p:spPr>
          <a:xfrm>
            <a:off x="8587445" y="3513184"/>
            <a:ext cx="2367237" cy="2099422"/>
          </a:xfrm>
          <a:custGeom>
            <a:gdLst>
              <a:gd name="connsiteX0" fmla="*/ 0 w 2367237"/>
              <a:gd name="connsiteY0" fmla="*/ 0 h 2099422"/>
              <a:gd name="connsiteX1" fmla="*/ 2367237 w 2367237"/>
              <a:gd name="connsiteY1" fmla="*/ 0 h 2099422"/>
              <a:gd name="connsiteX2" fmla="*/ 2367237 w 2367237"/>
              <a:gd name="connsiteY2" fmla="*/ 2099422 h 2099422"/>
              <a:gd name="connsiteX3" fmla="*/ 0 w 2367237"/>
              <a:gd name="connsiteY3" fmla="*/ 2099422 h 2099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67237" h="2099422">
                <a:moveTo>
                  <a:pt x="0" y="0"/>
                </a:moveTo>
                <a:lnTo>
                  <a:pt x="2367237" y="0"/>
                </a:lnTo>
                <a:lnTo>
                  <a:pt x="2367237" y="2099422"/>
                </a:lnTo>
                <a:lnTo>
                  <a:pt x="0" y="209942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0" name="图片占位符 9"/>
          <p:cNvSpPr>
            <a:spLocks noGrp="1"/>
          </p:cNvSpPr>
          <p:nvPr>
            <p:ph type="pic" sz="quarter" idx="11"/>
          </p:nvPr>
        </p:nvSpPr>
        <p:spPr>
          <a:xfrm>
            <a:off x="2389845" y="1245394"/>
            <a:ext cx="2367237" cy="2099422"/>
          </a:xfrm>
          <a:custGeom>
            <a:gdLst>
              <a:gd name="connsiteX0" fmla="*/ 0 w 2367237"/>
              <a:gd name="connsiteY0" fmla="*/ 0 h 2099422"/>
              <a:gd name="connsiteX1" fmla="*/ 2367237 w 2367237"/>
              <a:gd name="connsiteY1" fmla="*/ 0 h 2099422"/>
              <a:gd name="connsiteX2" fmla="*/ 2367237 w 2367237"/>
              <a:gd name="connsiteY2" fmla="*/ 2099422 h 2099422"/>
              <a:gd name="connsiteX3" fmla="*/ 0 w 2367237"/>
              <a:gd name="connsiteY3" fmla="*/ 2099422 h 2099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67237" h="2099422">
                <a:moveTo>
                  <a:pt x="0" y="0"/>
                </a:moveTo>
                <a:lnTo>
                  <a:pt x="2367237" y="0"/>
                </a:lnTo>
                <a:lnTo>
                  <a:pt x="2367237" y="2099422"/>
                </a:lnTo>
                <a:lnTo>
                  <a:pt x="0" y="209942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9" name="图片占位符 8"/>
          <p:cNvSpPr>
            <a:spLocks noGrp="1"/>
          </p:cNvSpPr>
          <p:nvPr>
            <p:ph type="pic" sz="quarter" idx="12"/>
          </p:nvPr>
        </p:nvSpPr>
        <p:spPr>
          <a:xfrm>
            <a:off x="4917145" y="1245394"/>
            <a:ext cx="6037537" cy="2099422"/>
          </a:xfrm>
          <a:custGeom>
            <a:gdLst>
              <a:gd name="connsiteX0" fmla="*/ 0 w 6037537"/>
              <a:gd name="connsiteY0" fmla="*/ 0 h 2099422"/>
              <a:gd name="connsiteX1" fmla="*/ 6037537 w 6037537"/>
              <a:gd name="connsiteY1" fmla="*/ 0 h 2099422"/>
              <a:gd name="connsiteX2" fmla="*/ 6037537 w 6037537"/>
              <a:gd name="connsiteY2" fmla="*/ 2099422 h 2099422"/>
              <a:gd name="connsiteX3" fmla="*/ 0 w 6037537"/>
              <a:gd name="connsiteY3" fmla="*/ 2099422 h 2099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37537" h="2099422">
                <a:moveTo>
                  <a:pt x="0" y="0"/>
                </a:moveTo>
                <a:lnTo>
                  <a:pt x="6037537" y="0"/>
                </a:lnTo>
                <a:lnTo>
                  <a:pt x="6037537" y="2099422"/>
                </a:lnTo>
                <a:lnTo>
                  <a:pt x="0" y="2099422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图片占位符 12"/>
          <p:cNvSpPr>
            <a:spLocks noGrp="1"/>
          </p:cNvSpPr>
          <p:nvPr>
            <p:ph type="pic" sz="quarter" idx="10"/>
          </p:nvPr>
        </p:nvSpPr>
        <p:spPr>
          <a:xfrm>
            <a:off x="9086851" y="0"/>
            <a:ext cx="3105151" cy="6858000"/>
          </a:xfrm>
          <a:custGeom>
            <a:gdLst>
              <a:gd name="connsiteX0" fmla="*/ 0 w 3105151"/>
              <a:gd name="connsiteY0" fmla="*/ 0 h 6858000"/>
              <a:gd name="connsiteX1" fmla="*/ 3105151 w 3105151"/>
              <a:gd name="connsiteY1" fmla="*/ 0 h 6858000"/>
              <a:gd name="connsiteX2" fmla="*/ 3105151 w 3105151"/>
              <a:gd name="connsiteY2" fmla="*/ 6858000 h 6858000"/>
              <a:gd name="connsiteX3" fmla="*/ 0 w 310515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05151" h="6858000">
                <a:moveTo>
                  <a:pt x="0" y="0"/>
                </a:moveTo>
                <a:lnTo>
                  <a:pt x="3105151" y="0"/>
                </a:lnTo>
                <a:lnTo>
                  <a:pt x="3105151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4" name="图片占位符 13"/>
          <p:cNvSpPr>
            <a:spLocks noGrp="1"/>
          </p:cNvSpPr>
          <p:nvPr>
            <p:ph type="pic" sz="quarter" idx="11"/>
          </p:nvPr>
        </p:nvSpPr>
        <p:spPr>
          <a:xfrm>
            <a:off x="7267575" y="4115588"/>
            <a:ext cx="1314450" cy="1314450"/>
          </a:xfrm>
          <a:custGeom>
            <a:gdLst>
              <a:gd name="connsiteX0" fmla="*/ 657225 w 1314450"/>
              <a:gd name="connsiteY0" fmla="*/ 0 h 1314450"/>
              <a:gd name="connsiteX1" fmla="*/ 1314450 w 1314450"/>
              <a:gd name="connsiteY1" fmla="*/ 657225 h 1314450"/>
              <a:gd name="connsiteX2" fmla="*/ 657225 w 1314450"/>
              <a:gd name="connsiteY2" fmla="*/ 1314450 h 1314450"/>
              <a:gd name="connsiteX3" fmla="*/ 0 w 1314450"/>
              <a:gd name="connsiteY3" fmla="*/ 657225 h 1314450"/>
              <a:gd name="connsiteX4" fmla="*/ 657225 w 1314450"/>
              <a:gd name="connsiteY4" fmla="*/ 0 h 1314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14450" h="1314450">
                <a:moveTo>
                  <a:pt x="657225" y="0"/>
                </a:moveTo>
                <a:cubicBezTo>
                  <a:pt x="1020200" y="0"/>
                  <a:pt x="1314450" y="294250"/>
                  <a:pt x="1314450" y="657225"/>
                </a:cubicBezTo>
                <a:cubicBezTo>
                  <a:pt x="1314450" y="1020200"/>
                  <a:pt x="1020200" y="1314450"/>
                  <a:pt x="657225" y="1314450"/>
                </a:cubicBezTo>
                <a:cubicBezTo>
                  <a:pt x="294250" y="1314450"/>
                  <a:pt x="0" y="1020200"/>
                  <a:pt x="0" y="657225"/>
                </a:cubicBezTo>
                <a:cubicBezTo>
                  <a:pt x="0" y="294250"/>
                  <a:pt x="294250" y="0"/>
                  <a:pt x="657225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5" name="图片占位符 14"/>
          <p:cNvSpPr>
            <a:spLocks noGrp="1"/>
          </p:cNvSpPr>
          <p:nvPr>
            <p:ph type="pic" sz="quarter" idx="12"/>
          </p:nvPr>
        </p:nvSpPr>
        <p:spPr>
          <a:xfrm>
            <a:off x="5588000" y="4115588"/>
            <a:ext cx="1314450" cy="1314450"/>
          </a:xfrm>
          <a:custGeom>
            <a:gdLst>
              <a:gd name="connsiteX0" fmla="*/ 657225 w 1314450"/>
              <a:gd name="connsiteY0" fmla="*/ 0 h 1314450"/>
              <a:gd name="connsiteX1" fmla="*/ 1314450 w 1314450"/>
              <a:gd name="connsiteY1" fmla="*/ 657225 h 1314450"/>
              <a:gd name="connsiteX2" fmla="*/ 657225 w 1314450"/>
              <a:gd name="connsiteY2" fmla="*/ 1314450 h 1314450"/>
              <a:gd name="connsiteX3" fmla="*/ 0 w 1314450"/>
              <a:gd name="connsiteY3" fmla="*/ 657225 h 1314450"/>
              <a:gd name="connsiteX4" fmla="*/ 657225 w 1314450"/>
              <a:gd name="connsiteY4" fmla="*/ 0 h 1314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14450" h="1314450">
                <a:moveTo>
                  <a:pt x="657225" y="0"/>
                </a:moveTo>
                <a:cubicBezTo>
                  <a:pt x="1020200" y="0"/>
                  <a:pt x="1314450" y="294250"/>
                  <a:pt x="1314450" y="657225"/>
                </a:cubicBezTo>
                <a:cubicBezTo>
                  <a:pt x="1314450" y="1020200"/>
                  <a:pt x="1020200" y="1314450"/>
                  <a:pt x="657225" y="1314450"/>
                </a:cubicBezTo>
                <a:cubicBezTo>
                  <a:pt x="294250" y="1314450"/>
                  <a:pt x="0" y="1020200"/>
                  <a:pt x="0" y="657225"/>
                </a:cubicBezTo>
                <a:cubicBezTo>
                  <a:pt x="0" y="294250"/>
                  <a:pt x="294250" y="0"/>
                  <a:pt x="657225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6" name="图片占位符 15"/>
          <p:cNvSpPr>
            <a:spLocks noGrp="1"/>
          </p:cNvSpPr>
          <p:nvPr>
            <p:ph type="pic" sz="quarter" idx="13"/>
          </p:nvPr>
        </p:nvSpPr>
        <p:spPr>
          <a:xfrm>
            <a:off x="3908425" y="4115588"/>
            <a:ext cx="1314450" cy="1314450"/>
          </a:xfrm>
          <a:custGeom>
            <a:gdLst>
              <a:gd name="connsiteX0" fmla="*/ 657225 w 1314450"/>
              <a:gd name="connsiteY0" fmla="*/ 0 h 1314450"/>
              <a:gd name="connsiteX1" fmla="*/ 1314450 w 1314450"/>
              <a:gd name="connsiteY1" fmla="*/ 657225 h 1314450"/>
              <a:gd name="connsiteX2" fmla="*/ 657225 w 1314450"/>
              <a:gd name="connsiteY2" fmla="*/ 1314450 h 1314450"/>
              <a:gd name="connsiteX3" fmla="*/ 0 w 1314450"/>
              <a:gd name="connsiteY3" fmla="*/ 657225 h 1314450"/>
              <a:gd name="connsiteX4" fmla="*/ 657225 w 1314450"/>
              <a:gd name="connsiteY4" fmla="*/ 0 h 1314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14450" h="1314450">
                <a:moveTo>
                  <a:pt x="657225" y="0"/>
                </a:moveTo>
                <a:cubicBezTo>
                  <a:pt x="1020200" y="0"/>
                  <a:pt x="1314450" y="294250"/>
                  <a:pt x="1314450" y="657225"/>
                </a:cubicBezTo>
                <a:cubicBezTo>
                  <a:pt x="1314450" y="1020200"/>
                  <a:pt x="1020200" y="1314450"/>
                  <a:pt x="657225" y="1314450"/>
                </a:cubicBezTo>
                <a:cubicBezTo>
                  <a:pt x="294250" y="1314450"/>
                  <a:pt x="0" y="1020200"/>
                  <a:pt x="0" y="657225"/>
                </a:cubicBezTo>
                <a:cubicBezTo>
                  <a:pt x="0" y="294250"/>
                  <a:pt x="294250" y="0"/>
                  <a:pt x="657225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7" name="图片占位符 16"/>
          <p:cNvSpPr>
            <a:spLocks noGrp="1"/>
          </p:cNvSpPr>
          <p:nvPr>
            <p:ph type="pic" sz="quarter" idx="14"/>
          </p:nvPr>
        </p:nvSpPr>
        <p:spPr>
          <a:xfrm>
            <a:off x="2228850" y="4115588"/>
            <a:ext cx="1314450" cy="1314450"/>
          </a:xfrm>
          <a:custGeom>
            <a:gdLst>
              <a:gd name="connsiteX0" fmla="*/ 657225 w 1314450"/>
              <a:gd name="connsiteY0" fmla="*/ 0 h 1314450"/>
              <a:gd name="connsiteX1" fmla="*/ 1314450 w 1314450"/>
              <a:gd name="connsiteY1" fmla="*/ 657225 h 1314450"/>
              <a:gd name="connsiteX2" fmla="*/ 657225 w 1314450"/>
              <a:gd name="connsiteY2" fmla="*/ 1314450 h 1314450"/>
              <a:gd name="connsiteX3" fmla="*/ 0 w 1314450"/>
              <a:gd name="connsiteY3" fmla="*/ 657225 h 1314450"/>
              <a:gd name="connsiteX4" fmla="*/ 657225 w 1314450"/>
              <a:gd name="connsiteY4" fmla="*/ 0 h 1314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14450" h="1314450">
                <a:moveTo>
                  <a:pt x="657225" y="0"/>
                </a:moveTo>
                <a:cubicBezTo>
                  <a:pt x="1020200" y="0"/>
                  <a:pt x="1314450" y="294250"/>
                  <a:pt x="1314450" y="657225"/>
                </a:cubicBezTo>
                <a:cubicBezTo>
                  <a:pt x="1314450" y="1020200"/>
                  <a:pt x="1020200" y="1314450"/>
                  <a:pt x="657225" y="1314450"/>
                </a:cubicBezTo>
                <a:cubicBezTo>
                  <a:pt x="294250" y="1314450"/>
                  <a:pt x="0" y="1020200"/>
                  <a:pt x="0" y="657225"/>
                </a:cubicBezTo>
                <a:cubicBezTo>
                  <a:pt x="0" y="294250"/>
                  <a:pt x="294250" y="0"/>
                  <a:pt x="657225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图片占位符 7"/>
          <p:cNvSpPr>
            <a:spLocks noGrp="1"/>
          </p:cNvSpPr>
          <p:nvPr>
            <p:ph type="pic" sz="quarter" idx="10"/>
          </p:nvPr>
        </p:nvSpPr>
        <p:spPr>
          <a:xfrm>
            <a:off x="6075363" y="1054100"/>
            <a:ext cx="4965700" cy="2209800"/>
          </a:xfrm>
          <a:custGeom>
            <a:gdLst>
              <a:gd name="connsiteX0" fmla="*/ 0 w 4965700"/>
              <a:gd name="connsiteY0" fmla="*/ 0 h 2209800"/>
              <a:gd name="connsiteX1" fmla="*/ 4965700 w 4965700"/>
              <a:gd name="connsiteY1" fmla="*/ 0 h 2209800"/>
              <a:gd name="connsiteX2" fmla="*/ 4965700 w 4965700"/>
              <a:gd name="connsiteY2" fmla="*/ 2209800 h 2209800"/>
              <a:gd name="connsiteX3" fmla="*/ 0 w 4965700"/>
              <a:gd name="connsiteY3" fmla="*/ 2209800 h 2209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5700" h="2209800">
                <a:moveTo>
                  <a:pt x="0" y="0"/>
                </a:moveTo>
                <a:lnTo>
                  <a:pt x="4965700" y="0"/>
                </a:lnTo>
                <a:lnTo>
                  <a:pt x="4965700" y="2209800"/>
                </a:lnTo>
                <a:lnTo>
                  <a:pt x="0" y="22098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9" name="图片占位符 8"/>
          <p:cNvSpPr>
            <a:spLocks noGrp="1"/>
          </p:cNvSpPr>
          <p:nvPr>
            <p:ph type="pic" sz="quarter" idx="11"/>
          </p:nvPr>
        </p:nvSpPr>
        <p:spPr>
          <a:xfrm>
            <a:off x="2303463" y="1054100"/>
            <a:ext cx="3670300" cy="2209800"/>
          </a:xfrm>
          <a:custGeom>
            <a:gdLst>
              <a:gd name="connsiteX0" fmla="*/ 0 w 3670300"/>
              <a:gd name="connsiteY0" fmla="*/ 0 h 2209800"/>
              <a:gd name="connsiteX1" fmla="*/ 3670300 w 3670300"/>
              <a:gd name="connsiteY1" fmla="*/ 0 h 2209800"/>
              <a:gd name="connsiteX2" fmla="*/ 3670300 w 3670300"/>
              <a:gd name="connsiteY2" fmla="*/ 2209800 h 2209800"/>
              <a:gd name="connsiteX3" fmla="*/ 0 w 3670300"/>
              <a:gd name="connsiteY3" fmla="*/ 2209800 h 2209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70300" h="2209800">
                <a:moveTo>
                  <a:pt x="0" y="0"/>
                </a:moveTo>
                <a:lnTo>
                  <a:pt x="3670300" y="0"/>
                </a:lnTo>
                <a:lnTo>
                  <a:pt x="3670300" y="2209800"/>
                </a:lnTo>
                <a:lnTo>
                  <a:pt x="0" y="22098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图片占位符 10"/>
          <p:cNvSpPr>
            <a:spLocks noGrp="1"/>
          </p:cNvSpPr>
          <p:nvPr>
            <p:ph type="pic" sz="quarter" idx="10"/>
          </p:nvPr>
        </p:nvSpPr>
        <p:spPr>
          <a:xfrm>
            <a:off x="7038917" y="1562100"/>
            <a:ext cx="1714500" cy="1714500"/>
          </a:xfrm>
          <a:custGeom>
            <a:gdLst>
              <a:gd name="connsiteX0" fmla="*/ 857250 w 1714500"/>
              <a:gd name="connsiteY0" fmla="*/ 0 h 1714500"/>
              <a:gd name="connsiteX1" fmla="*/ 1714500 w 1714500"/>
              <a:gd name="connsiteY1" fmla="*/ 857250 h 1714500"/>
              <a:gd name="connsiteX2" fmla="*/ 857250 w 1714500"/>
              <a:gd name="connsiteY2" fmla="*/ 1714500 h 1714500"/>
              <a:gd name="connsiteX3" fmla="*/ 0 w 1714500"/>
              <a:gd name="connsiteY3" fmla="*/ 857250 h 1714500"/>
              <a:gd name="connsiteX4" fmla="*/ 857250 w 1714500"/>
              <a:gd name="connsiteY4" fmla="*/ 0 h 17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4500" h="1714500">
                <a:moveTo>
                  <a:pt x="857250" y="0"/>
                </a:moveTo>
                <a:cubicBezTo>
                  <a:pt x="1330696" y="0"/>
                  <a:pt x="1714500" y="383804"/>
                  <a:pt x="1714500" y="857250"/>
                </a:cubicBezTo>
                <a:cubicBezTo>
                  <a:pt x="1714500" y="1330696"/>
                  <a:pt x="1330696" y="1714500"/>
                  <a:pt x="857250" y="1714500"/>
                </a:cubicBezTo>
                <a:cubicBezTo>
                  <a:pt x="383804" y="1714500"/>
                  <a:pt x="0" y="1330696"/>
                  <a:pt x="0" y="857250"/>
                </a:cubicBezTo>
                <a:cubicBezTo>
                  <a:pt x="0" y="383804"/>
                  <a:pt x="383804" y="0"/>
                  <a:pt x="85725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3" name="图片占位符 12"/>
          <p:cNvSpPr>
            <a:spLocks noGrp="1"/>
          </p:cNvSpPr>
          <p:nvPr>
            <p:ph type="pic" sz="quarter" idx="11"/>
          </p:nvPr>
        </p:nvSpPr>
        <p:spPr>
          <a:xfrm>
            <a:off x="2070273" y="1562100"/>
            <a:ext cx="1714500" cy="1714500"/>
          </a:xfrm>
          <a:custGeom>
            <a:gdLst>
              <a:gd name="connsiteX0" fmla="*/ 857250 w 1714500"/>
              <a:gd name="connsiteY0" fmla="*/ 0 h 1714500"/>
              <a:gd name="connsiteX1" fmla="*/ 1714500 w 1714500"/>
              <a:gd name="connsiteY1" fmla="*/ 857250 h 1714500"/>
              <a:gd name="connsiteX2" fmla="*/ 857250 w 1714500"/>
              <a:gd name="connsiteY2" fmla="*/ 1714500 h 1714500"/>
              <a:gd name="connsiteX3" fmla="*/ 0 w 1714500"/>
              <a:gd name="connsiteY3" fmla="*/ 857250 h 1714500"/>
              <a:gd name="connsiteX4" fmla="*/ 857250 w 1714500"/>
              <a:gd name="connsiteY4" fmla="*/ 0 h 17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4500" h="1714500">
                <a:moveTo>
                  <a:pt x="857250" y="0"/>
                </a:moveTo>
                <a:cubicBezTo>
                  <a:pt x="1330696" y="0"/>
                  <a:pt x="1714500" y="383804"/>
                  <a:pt x="1714500" y="857250"/>
                </a:cubicBezTo>
                <a:cubicBezTo>
                  <a:pt x="1714500" y="1330696"/>
                  <a:pt x="1330696" y="1714500"/>
                  <a:pt x="857250" y="1714500"/>
                </a:cubicBezTo>
                <a:cubicBezTo>
                  <a:pt x="383804" y="1714500"/>
                  <a:pt x="0" y="1330696"/>
                  <a:pt x="0" y="857250"/>
                </a:cubicBezTo>
                <a:cubicBezTo>
                  <a:pt x="0" y="383804"/>
                  <a:pt x="383804" y="0"/>
                  <a:pt x="85725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4" name="图片占位符 13"/>
          <p:cNvSpPr>
            <a:spLocks noGrp="1"/>
          </p:cNvSpPr>
          <p:nvPr>
            <p:ph type="pic" sz="quarter" idx="12"/>
          </p:nvPr>
        </p:nvSpPr>
        <p:spPr>
          <a:xfrm>
            <a:off x="4554595" y="3695700"/>
            <a:ext cx="1714500" cy="1714500"/>
          </a:xfrm>
          <a:custGeom>
            <a:gdLst>
              <a:gd name="connsiteX0" fmla="*/ 857250 w 1714500"/>
              <a:gd name="connsiteY0" fmla="*/ 0 h 1714500"/>
              <a:gd name="connsiteX1" fmla="*/ 1714500 w 1714500"/>
              <a:gd name="connsiteY1" fmla="*/ 857250 h 1714500"/>
              <a:gd name="connsiteX2" fmla="*/ 857250 w 1714500"/>
              <a:gd name="connsiteY2" fmla="*/ 1714500 h 1714500"/>
              <a:gd name="connsiteX3" fmla="*/ 0 w 1714500"/>
              <a:gd name="connsiteY3" fmla="*/ 857250 h 1714500"/>
              <a:gd name="connsiteX4" fmla="*/ 857250 w 1714500"/>
              <a:gd name="connsiteY4" fmla="*/ 0 h 17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4500" h="1714500">
                <a:moveTo>
                  <a:pt x="857250" y="0"/>
                </a:moveTo>
                <a:cubicBezTo>
                  <a:pt x="1330696" y="0"/>
                  <a:pt x="1714500" y="383804"/>
                  <a:pt x="1714500" y="857250"/>
                </a:cubicBezTo>
                <a:cubicBezTo>
                  <a:pt x="1714500" y="1330696"/>
                  <a:pt x="1330696" y="1714500"/>
                  <a:pt x="857250" y="1714500"/>
                </a:cubicBezTo>
                <a:cubicBezTo>
                  <a:pt x="383804" y="1714500"/>
                  <a:pt x="0" y="1330696"/>
                  <a:pt x="0" y="857250"/>
                </a:cubicBezTo>
                <a:cubicBezTo>
                  <a:pt x="0" y="383804"/>
                  <a:pt x="383804" y="0"/>
                  <a:pt x="85725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2" name="图片占位符 11"/>
          <p:cNvSpPr>
            <a:spLocks noGrp="1"/>
          </p:cNvSpPr>
          <p:nvPr>
            <p:ph type="pic" sz="quarter" idx="13"/>
          </p:nvPr>
        </p:nvSpPr>
        <p:spPr>
          <a:xfrm>
            <a:off x="9523238" y="3695700"/>
            <a:ext cx="1714500" cy="1714500"/>
          </a:xfrm>
          <a:custGeom>
            <a:gdLst>
              <a:gd name="connsiteX0" fmla="*/ 857250 w 1714500"/>
              <a:gd name="connsiteY0" fmla="*/ 0 h 1714500"/>
              <a:gd name="connsiteX1" fmla="*/ 1714500 w 1714500"/>
              <a:gd name="connsiteY1" fmla="*/ 857250 h 1714500"/>
              <a:gd name="connsiteX2" fmla="*/ 857250 w 1714500"/>
              <a:gd name="connsiteY2" fmla="*/ 1714500 h 1714500"/>
              <a:gd name="connsiteX3" fmla="*/ 0 w 1714500"/>
              <a:gd name="connsiteY3" fmla="*/ 857250 h 1714500"/>
              <a:gd name="connsiteX4" fmla="*/ 857250 w 1714500"/>
              <a:gd name="connsiteY4" fmla="*/ 0 h 1714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4500" h="1714500">
                <a:moveTo>
                  <a:pt x="857250" y="0"/>
                </a:moveTo>
                <a:cubicBezTo>
                  <a:pt x="1330696" y="0"/>
                  <a:pt x="1714500" y="383804"/>
                  <a:pt x="1714500" y="857250"/>
                </a:cubicBezTo>
                <a:cubicBezTo>
                  <a:pt x="1714500" y="1330696"/>
                  <a:pt x="1330696" y="1714500"/>
                  <a:pt x="857250" y="1714500"/>
                </a:cubicBezTo>
                <a:cubicBezTo>
                  <a:pt x="383804" y="1714500"/>
                  <a:pt x="0" y="1330696"/>
                  <a:pt x="0" y="857250"/>
                </a:cubicBezTo>
                <a:cubicBezTo>
                  <a:pt x="0" y="383804"/>
                  <a:pt x="383804" y="0"/>
                  <a:pt x="857250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图片占位符 8"/>
          <p:cNvSpPr>
            <a:spLocks noGrp="1"/>
          </p:cNvSpPr>
          <p:nvPr>
            <p:ph type="pic" sz="quarter" idx="10"/>
          </p:nvPr>
        </p:nvSpPr>
        <p:spPr>
          <a:xfrm>
            <a:off x="4635501" y="1257300"/>
            <a:ext cx="6420781" cy="2659016"/>
          </a:xfrm>
          <a:custGeom>
            <a:gdLst>
              <a:gd name="connsiteX0" fmla="*/ 0 w 6420781"/>
              <a:gd name="connsiteY0" fmla="*/ 0 h 2659016"/>
              <a:gd name="connsiteX1" fmla="*/ 6420781 w 6420781"/>
              <a:gd name="connsiteY1" fmla="*/ 0 h 2659016"/>
              <a:gd name="connsiteX2" fmla="*/ 6420781 w 6420781"/>
              <a:gd name="connsiteY2" fmla="*/ 2659016 h 2659016"/>
              <a:gd name="connsiteX3" fmla="*/ 0 w 6420781"/>
              <a:gd name="connsiteY3" fmla="*/ 2659016 h 26590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20781" h="2659016">
                <a:moveTo>
                  <a:pt x="0" y="0"/>
                </a:moveTo>
                <a:lnTo>
                  <a:pt x="6420781" y="0"/>
                </a:lnTo>
                <a:lnTo>
                  <a:pt x="6420781" y="2659016"/>
                </a:lnTo>
                <a:lnTo>
                  <a:pt x="0" y="265901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1" name="图片占位符 10"/>
          <p:cNvSpPr>
            <a:spLocks noGrp="1"/>
          </p:cNvSpPr>
          <p:nvPr>
            <p:ph type="pic" sz="quarter" idx="11"/>
          </p:nvPr>
        </p:nvSpPr>
        <p:spPr>
          <a:xfrm>
            <a:off x="4635501" y="4084684"/>
            <a:ext cx="3097367" cy="1516016"/>
          </a:xfrm>
          <a:custGeom>
            <a:gdLst>
              <a:gd name="connsiteX0" fmla="*/ 0 w 3097367"/>
              <a:gd name="connsiteY0" fmla="*/ 0 h 1516016"/>
              <a:gd name="connsiteX1" fmla="*/ 3097367 w 3097367"/>
              <a:gd name="connsiteY1" fmla="*/ 0 h 1516016"/>
              <a:gd name="connsiteX2" fmla="*/ 3097367 w 3097367"/>
              <a:gd name="connsiteY2" fmla="*/ 1516016 h 1516016"/>
              <a:gd name="connsiteX3" fmla="*/ 0 w 3097367"/>
              <a:gd name="connsiteY3" fmla="*/ 1516016 h 15160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97367" h="1516016">
                <a:moveTo>
                  <a:pt x="0" y="0"/>
                </a:moveTo>
                <a:lnTo>
                  <a:pt x="3097367" y="0"/>
                </a:lnTo>
                <a:lnTo>
                  <a:pt x="3097367" y="1516016"/>
                </a:lnTo>
                <a:lnTo>
                  <a:pt x="0" y="151601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0" name="图片占位符 9"/>
          <p:cNvSpPr>
            <a:spLocks noGrp="1"/>
          </p:cNvSpPr>
          <p:nvPr>
            <p:ph type="pic" sz="quarter" idx="12"/>
          </p:nvPr>
        </p:nvSpPr>
        <p:spPr>
          <a:xfrm>
            <a:off x="7958915" y="4084684"/>
            <a:ext cx="3097367" cy="1516016"/>
          </a:xfrm>
          <a:custGeom>
            <a:gdLst>
              <a:gd name="connsiteX0" fmla="*/ 0 w 3097367"/>
              <a:gd name="connsiteY0" fmla="*/ 0 h 1516016"/>
              <a:gd name="connsiteX1" fmla="*/ 3097367 w 3097367"/>
              <a:gd name="connsiteY1" fmla="*/ 0 h 1516016"/>
              <a:gd name="connsiteX2" fmla="*/ 3097367 w 3097367"/>
              <a:gd name="connsiteY2" fmla="*/ 1516016 h 1516016"/>
              <a:gd name="connsiteX3" fmla="*/ 0 w 3097367"/>
              <a:gd name="connsiteY3" fmla="*/ 1516016 h 15160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97367" h="1516016">
                <a:moveTo>
                  <a:pt x="0" y="0"/>
                </a:moveTo>
                <a:lnTo>
                  <a:pt x="3097367" y="0"/>
                </a:lnTo>
                <a:lnTo>
                  <a:pt x="3097367" y="1516016"/>
                </a:lnTo>
                <a:lnTo>
                  <a:pt x="0" y="1516016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图片占位符 4"/>
          <p:cNvSpPr>
            <a:spLocks noGrp="1"/>
          </p:cNvSpPr>
          <p:nvPr>
            <p:ph type="pic" sz="quarter" idx="10"/>
          </p:nvPr>
        </p:nvSpPr>
        <p:spPr>
          <a:xfrm>
            <a:off x="4652963" y="584200"/>
            <a:ext cx="4038600" cy="4038600"/>
          </a:xfrm>
          <a:custGeom>
            <a:gdLst>
              <a:gd name="connsiteX0" fmla="*/ 2019300 w 4038600"/>
              <a:gd name="connsiteY0" fmla="*/ 0 h 4038600"/>
              <a:gd name="connsiteX1" fmla="*/ 4038600 w 4038600"/>
              <a:gd name="connsiteY1" fmla="*/ 2019300 h 4038600"/>
              <a:gd name="connsiteX2" fmla="*/ 2019300 w 4038600"/>
              <a:gd name="connsiteY2" fmla="*/ 4038600 h 4038600"/>
              <a:gd name="connsiteX3" fmla="*/ 0 w 4038600"/>
              <a:gd name="connsiteY3" fmla="*/ 2019300 h 403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38600" h="4038600">
                <a:moveTo>
                  <a:pt x="2019300" y="0"/>
                </a:moveTo>
                <a:lnTo>
                  <a:pt x="4038600" y="2019300"/>
                </a:lnTo>
                <a:lnTo>
                  <a:pt x="2019300" y="4038600"/>
                </a:lnTo>
                <a:lnTo>
                  <a:pt x="0" y="20193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图片占位符 10"/>
          <p:cNvSpPr>
            <a:spLocks noGrp="1"/>
          </p:cNvSpPr>
          <p:nvPr>
            <p:ph type="pic" sz="quarter" idx="10"/>
          </p:nvPr>
        </p:nvSpPr>
        <p:spPr>
          <a:xfrm>
            <a:off x="9255126" y="1765300"/>
            <a:ext cx="2136775" cy="1939924"/>
          </a:xfrm>
          <a:custGeom>
            <a:gdLst>
              <a:gd name="connsiteX0" fmla="*/ 0 w 2136775"/>
              <a:gd name="connsiteY0" fmla="*/ 0 h 1939924"/>
              <a:gd name="connsiteX1" fmla="*/ 2136775 w 2136775"/>
              <a:gd name="connsiteY1" fmla="*/ 0 h 1939924"/>
              <a:gd name="connsiteX2" fmla="*/ 2136775 w 2136775"/>
              <a:gd name="connsiteY2" fmla="*/ 1939924 h 1939924"/>
              <a:gd name="connsiteX3" fmla="*/ 0 w 2136775"/>
              <a:gd name="connsiteY3" fmla="*/ 1939924 h 1939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36775" h="1939924">
                <a:moveTo>
                  <a:pt x="0" y="0"/>
                </a:moveTo>
                <a:lnTo>
                  <a:pt x="2136775" y="0"/>
                </a:lnTo>
                <a:lnTo>
                  <a:pt x="2136775" y="1939924"/>
                </a:lnTo>
                <a:lnTo>
                  <a:pt x="0" y="1939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4" name="图片占位符 13"/>
          <p:cNvSpPr>
            <a:spLocks noGrp="1"/>
          </p:cNvSpPr>
          <p:nvPr>
            <p:ph type="pic" sz="quarter" idx="11"/>
          </p:nvPr>
        </p:nvSpPr>
        <p:spPr>
          <a:xfrm>
            <a:off x="1978026" y="1765300"/>
            <a:ext cx="2136775" cy="1939924"/>
          </a:xfrm>
          <a:custGeom>
            <a:gdLst>
              <a:gd name="connsiteX0" fmla="*/ 0 w 2136775"/>
              <a:gd name="connsiteY0" fmla="*/ 0 h 1939924"/>
              <a:gd name="connsiteX1" fmla="*/ 2136775 w 2136775"/>
              <a:gd name="connsiteY1" fmla="*/ 0 h 1939924"/>
              <a:gd name="connsiteX2" fmla="*/ 2136775 w 2136775"/>
              <a:gd name="connsiteY2" fmla="*/ 1939924 h 1939924"/>
              <a:gd name="connsiteX3" fmla="*/ 0 w 2136775"/>
              <a:gd name="connsiteY3" fmla="*/ 1939924 h 1939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36775" h="1939924">
                <a:moveTo>
                  <a:pt x="0" y="0"/>
                </a:moveTo>
                <a:lnTo>
                  <a:pt x="2136775" y="0"/>
                </a:lnTo>
                <a:lnTo>
                  <a:pt x="2136775" y="1939924"/>
                </a:lnTo>
                <a:lnTo>
                  <a:pt x="0" y="1939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2" name="图片占位符 11"/>
          <p:cNvSpPr>
            <a:spLocks noGrp="1"/>
          </p:cNvSpPr>
          <p:nvPr>
            <p:ph type="pic" sz="quarter" idx="12"/>
          </p:nvPr>
        </p:nvSpPr>
        <p:spPr>
          <a:xfrm>
            <a:off x="6829426" y="1765300"/>
            <a:ext cx="2136775" cy="1939924"/>
          </a:xfrm>
          <a:custGeom>
            <a:gdLst>
              <a:gd name="connsiteX0" fmla="*/ 0 w 2136775"/>
              <a:gd name="connsiteY0" fmla="*/ 0 h 1939924"/>
              <a:gd name="connsiteX1" fmla="*/ 2136775 w 2136775"/>
              <a:gd name="connsiteY1" fmla="*/ 0 h 1939924"/>
              <a:gd name="connsiteX2" fmla="*/ 2136775 w 2136775"/>
              <a:gd name="connsiteY2" fmla="*/ 1939924 h 1939924"/>
              <a:gd name="connsiteX3" fmla="*/ 0 w 2136775"/>
              <a:gd name="connsiteY3" fmla="*/ 1939924 h 1939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36775" h="1939924">
                <a:moveTo>
                  <a:pt x="0" y="0"/>
                </a:moveTo>
                <a:lnTo>
                  <a:pt x="2136775" y="0"/>
                </a:lnTo>
                <a:lnTo>
                  <a:pt x="2136775" y="1939924"/>
                </a:lnTo>
                <a:lnTo>
                  <a:pt x="0" y="1939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3" name="图片占位符 12"/>
          <p:cNvSpPr>
            <a:spLocks noGrp="1"/>
          </p:cNvSpPr>
          <p:nvPr>
            <p:ph type="pic" sz="quarter" idx="13"/>
          </p:nvPr>
        </p:nvSpPr>
        <p:spPr>
          <a:xfrm>
            <a:off x="4403726" y="1765300"/>
            <a:ext cx="2136775" cy="1939924"/>
          </a:xfrm>
          <a:custGeom>
            <a:gdLst>
              <a:gd name="connsiteX0" fmla="*/ 0 w 2136775"/>
              <a:gd name="connsiteY0" fmla="*/ 0 h 1939924"/>
              <a:gd name="connsiteX1" fmla="*/ 2136775 w 2136775"/>
              <a:gd name="connsiteY1" fmla="*/ 0 h 1939924"/>
              <a:gd name="connsiteX2" fmla="*/ 2136775 w 2136775"/>
              <a:gd name="connsiteY2" fmla="*/ 1939924 h 1939924"/>
              <a:gd name="connsiteX3" fmla="*/ 0 w 2136775"/>
              <a:gd name="connsiteY3" fmla="*/ 1939924 h 1939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36775" h="1939924">
                <a:moveTo>
                  <a:pt x="0" y="0"/>
                </a:moveTo>
                <a:lnTo>
                  <a:pt x="2136775" y="0"/>
                </a:lnTo>
                <a:lnTo>
                  <a:pt x="2136775" y="1939924"/>
                </a:lnTo>
                <a:lnTo>
                  <a:pt x="0" y="1939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图片占位符 7"/>
          <p:cNvSpPr>
            <a:spLocks noGrp="1"/>
          </p:cNvSpPr>
          <p:nvPr>
            <p:ph type="pic" sz="quarter" idx="10"/>
          </p:nvPr>
        </p:nvSpPr>
        <p:spPr>
          <a:xfrm>
            <a:off x="2206626" y="1152724"/>
            <a:ext cx="3775075" cy="4552553"/>
          </a:xfrm>
          <a:custGeom>
            <a:gdLst>
              <a:gd name="connsiteX0" fmla="*/ 0 w 3775075"/>
              <a:gd name="connsiteY0" fmla="*/ 0 h 4552553"/>
              <a:gd name="connsiteX1" fmla="*/ 3775075 w 3775075"/>
              <a:gd name="connsiteY1" fmla="*/ 0 h 4552553"/>
              <a:gd name="connsiteX2" fmla="*/ 3775075 w 3775075"/>
              <a:gd name="connsiteY2" fmla="*/ 4552553 h 4552553"/>
              <a:gd name="connsiteX3" fmla="*/ 0 w 3775075"/>
              <a:gd name="connsiteY3" fmla="*/ 4552553 h 4552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75075" h="4552553">
                <a:moveTo>
                  <a:pt x="0" y="0"/>
                </a:moveTo>
                <a:lnTo>
                  <a:pt x="3775075" y="0"/>
                </a:lnTo>
                <a:lnTo>
                  <a:pt x="3775075" y="4552553"/>
                </a:lnTo>
                <a:lnTo>
                  <a:pt x="0" y="4552553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7" name="图片占位符 6"/>
          <p:cNvSpPr>
            <a:spLocks noGrp="1"/>
          </p:cNvSpPr>
          <p:nvPr>
            <p:ph type="pic" sz="quarter" idx="11"/>
          </p:nvPr>
        </p:nvSpPr>
        <p:spPr>
          <a:xfrm>
            <a:off x="6170614" y="1152724"/>
            <a:ext cx="5030787" cy="2076053"/>
          </a:xfrm>
          <a:custGeom>
            <a:gdLst>
              <a:gd name="connsiteX0" fmla="*/ 0 w 5030787"/>
              <a:gd name="connsiteY0" fmla="*/ 0 h 2076053"/>
              <a:gd name="connsiteX1" fmla="*/ 5030787 w 5030787"/>
              <a:gd name="connsiteY1" fmla="*/ 0 h 2076053"/>
              <a:gd name="connsiteX2" fmla="*/ 5030787 w 5030787"/>
              <a:gd name="connsiteY2" fmla="*/ 2076053 h 2076053"/>
              <a:gd name="connsiteX3" fmla="*/ 0 w 5030787"/>
              <a:gd name="connsiteY3" fmla="*/ 2076053 h 20760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30787" h="2076053">
                <a:moveTo>
                  <a:pt x="0" y="0"/>
                </a:moveTo>
                <a:lnTo>
                  <a:pt x="5030787" y="0"/>
                </a:lnTo>
                <a:lnTo>
                  <a:pt x="5030787" y="2076053"/>
                </a:lnTo>
                <a:lnTo>
                  <a:pt x="0" y="2076053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图片占位符 4"/>
          <p:cNvSpPr>
            <a:spLocks noGrp="1"/>
          </p:cNvSpPr>
          <p:nvPr>
            <p:ph type="pic" sz="quarter" idx="10"/>
          </p:nvPr>
        </p:nvSpPr>
        <p:spPr>
          <a:xfrm>
            <a:off x="2097442" y="1391621"/>
            <a:ext cx="4074758" cy="4074758"/>
          </a:xfrm>
          <a:custGeom>
            <a:gdLst>
              <a:gd name="connsiteX0" fmla="*/ 2037379 w 4074758"/>
              <a:gd name="connsiteY0" fmla="*/ 0 h 4074758"/>
              <a:gd name="connsiteX1" fmla="*/ 4074758 w 4074758"/>
              <a:gd name="connsiteY1" fmla="*/ 2037379 h 4074758"/>
              <a:gd name="connsiteX2" fmla="*/ 2037379 w 4074758"/>
              <a:gd name="connsiteY2" fmla="*/ 4074758 h 4074758"/>
              <a:gd name="connsiteX3" fmla="*/ 0 w 4074758"/>
              <a:gd name="connsiteY3" fmla="*/ 2037379 h 4074758"/>
              <a:gd name="connsiteX4" fmla="*/ 2037379 w 4074758"/>
              <a:gd name="connsiteY4" fmla="*/ 0 h 40747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074758" h="4074758">
                <a:moveTo>
                  <a:pt x="2037379" y="0"/>
                </a:moveTo>
                <a:cubicBezTo>
                  <a:pt x="3162592" y="0"/>
                  <a:pt x="4074758" y="912166"/>
                  <a:pt x="4074758" y="2037379"/>
                </a:cubicBezTo>
                <a:cubicBezTo>
                  <a:pt x="4074758" y="3162592"/>
                  <a:pt x="3162592" y="4074758"/>
                  <a:pt x="2037379" y="4074758"/>
                </a:cubicBezTo>
                <a:cubicBezTo>
                  <a:pt x="912166" y="4074758"/>
                  <a:pt x="0" y="3162592"/>
                  <a:pt x="0" y="2037379"/>
                </a:cubicBezTo>
                <a:cubicBezTo>
                  <a:pt x="0" y="912166"/>
                  <a:pt x="912166" y="0"/>
                  <a:pt x="2037379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图片占位符 8"/>
          <p:cNvSpPr>
            <a:spLocks noGrp="1"/>
          </p:cNvSpPr>
          <p:nvPr>
            <p:ph type="pic" sz="quarter" idx="10"/>
          </p:nvPr>
        </p:nvSpPr>
        <p:spPr>
          <a:xfrm>
            <a:off x="8096250" y="584200"/>
            <a:ext cx="3436938" cy="5724525"/>
          </a:xfrm>
          <a:custGeom>
            <a:gdLst>
              <a:gd name="connsiteX0" fmla="*/ 0 w 3436938"/>
              <a:gd name="connsiteY0" fmla="*/ 0 h 5724525"/>
              <a:gd name="connsiteX1" fmla="*/ 3436938 w 3436938"/>
              <a:gd name="connsiteY1" fmla="*/ 0 h 5724525"/>
              <a:gd name="connsiteX2" fmla="*/ 3436938 w 3436938"/>
              <a:gd name="connsiteY2" fmla="*/ 5724525 h 5724525"/>
              <a:gd name="connsiteX3" fmla="*/ 0 w 3436938"/>
              <a:gd name="connsiteY3" fmla="*/ 5724525 h 5724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6938" h="5724525">
                <a:moveTo>
                  <a:pt x="0" y="0"/>
                </a:moveTo>
                <a:lnTo>
                  <a:pt x="3436938" y="0"/>
                </a:lnTo>
                <a:lnTo>
                  <a:pt x="3436938" y="5724525"/>
                </a:lnTo>
                <a:lnTo>
                  <a:pt x="0" y="572452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1" name="图片占位符 10"/>
          <p:cNvSpPr>
            <a:spLocks noGrp="1"/>
          </p:cNvSpPr>
          <p:nvPr>
            <p:ph type="pic" sz="quarter" idx="11"/>
          </p:nvPr>
        </p:nvSpPr>
        <p:spPr>
          <a:xfrm>
            <a:off x="5600700" y="1733552"/>
            <a:ext cx="3825875" cy="2305049"/>
          </a:xfrm>
          <a:custGeom>
            <a:gdLst>
              <a:gd name="connsiteX0" fmla="*/ 0 w 3825875"/>
              <a:gd name="connsiteY0" fmla="*/ 0 h 2305049"/>
              <a:gd name="connsiteX1" fmla="*/ 3825875 w 3825875"/>
              <a:gd name="connsiteY1" fmla="*/ 0 h 2305049"/>
              <a:gd name="connsiteX2" fmla="*/ 3825875 w 3825875"/>
              <a:gd name="connsiteY2" fmla="*/ 2305049 h 2305049"/>
              <a:gd name="connsiteX3" fmla="*/ 0 w 3825875"/>
              <a:gd name="connsiteY3" fmla="*/ 2305049 h 2305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25875" h="2305049">
                <a:moveTo>
                  <a:pt x="0" y="0"/>
                </a:moveTo>
                <a:lnTo>
                  <a:pt x="3825875" y="0"/>
                </a:lnTo>
                <a:lnTo>
                  <a:pt x="3825875" y="2305049"/>
                </a:lnTo>
                <a:lnTo>
                  <a:pt x="0" y="2305049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lvl1pPr>
              <a:defRPr lang="zh-CN" altLang="en-US" sz="1800">
                <a:solidFill>
                  <a:schemeClr val="lt1"/>
                </a:solidFill>
              </a:defRPr>
            </a:lvl1pPr>
          </a:lstStyle>
          <a:p>
            <a:pPr marL="0" lvl="0" algn="ctr" defTabSz="457200"/>
            <a:endParaRPr lang="zh-CN" altLang="en-US"/>
          </a:p>
        </p:txBody>
      </p:sp>
      <p:sp>
        <p:nvSpPr>
          <p:cNvPr id="10" name="图片占位符 9"/>
          <p:cNvSpPr>
            <a:spLocks noGrp="1"/>
          </p:cNvSpPr>
          <p:nvPr>
            <p:ph type="pic" sz="quarter" idx="12"/>
          </p:nvPr>
        </p:nvSpPr>
        <p:spPr>
          <a:xfrm>
            <a:off x="1774825" y="1733552"/>
            <a:ext cx="3825875" cy="2305049"/>
          </a:xfrm>
          <a:custGeom>
            <a:gdLst>
              <a:gd name="connsiteX0" fmla="*/ 0 w 3825875"/>
              <a:gd name="connsiteY0" fmla="*/ 0 h 2305049"/>
              <a:gd name="connsiteX1" fmla="*/ 3825875 w 3825875"/>
              <a:gd name="connsiteY1" fmla="*/ 0 h 2305049"/>
              <a:gd name="connsiteX2" fmla="*/ 3825875 w 3825875"/>
              <a:gd name="connsiteY2" fmla="*/ 2305049 h 2305049"/>
              <a:gd name="connsiteX3" fmla="*/ 0 w 3825875"/>
              <a:gd name="connsiteY3" fmla="*/ 2305049 h 2305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25875" h="2305049">
                <a:moveTo>
                  <a:pt x="0" y="0"/>
                </a:moveTo>
                <a:lnTo>
                  <a:pt x="3825875" y="0"/>
                </a:lnTo>
                <a:lnTo>
                  <a:pt x="3825875" y="2305049"/>
                </a:lnTo>
                <a:lnTo>
                  <a:pt x="0" y="2305049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lvl1pPr>
              <a:defRPr lang="zh-CN" altLang="en-US" sz="1800">
                <a:solidFill>
                  <a:schemeClr val="lt1"/>
                </a:solidFill>
              </a:defRPr>
            </a:lvl1pPr>
          </a:lstStyle>
          <a:p>
            <a:pPr marL="0" lvl="0" algn="ctr" defTabSz="457200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图片占位符 4"/>
          <p:cNvSpPr>
            <a:spLocks noGrp="1"/>
          </p:cNvSpPr>
          <p:nvPr>
            <p:ph type="pic" sz="quarter" idx="10"/>
          </p:nvPr>
        </p:nvSpPr>
        <p:spPr>
          <a:xfrm>
            <a:off x="1774826" y="729343"/>
            <a:ext cx="10417175" cy="2884715"/>
          </a:xfrm>
          <a:custGeom>
            <a:gdLst>
              <a:gd name="connsiteX0" fmla="*/ 0 w 10417175"/>
              <a:gd name="connsiteY0" fmla="*/ 0 h 2884715"/>
              <a:gd name="connsiteX1" fmla="*/ 10417175 w 10417175"/>
              <a:gd name="connsiteY1" fmla="*/ 0 h 2884715"/>
              <a:gd name="connsiteX2" fmla="*/ 10417175 w 10417175"/>
              <a:gd name="connsiteY2" fmla="*/ 2884715 h 2884715"/>
              <a:gd name="connsiteX3" fmla="*/ 0 w 10417175"/>
              <a:gd name="connsiteY3" fmla="*/ 2884715 h 28847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17175" h="2884715">
                <a:moveTo>
                  <a:pt x="0" y="0"/>
                </a:moveTo>
                <a:lnTo>
                  <a:pt x="10417175" y="0"/>
                </a:lnTo>
                <a:lnTo>
                  <a:pt x="10417175" y="2884715"/>
                </a:lnTo>
                <a:lnTo>
                  <a:pt x="0" y="2884715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图片占位符 10"/>
          <p:cNvSpPr>
            <a:spLocks noGrp="1"/>
          </p:cNvSpPr>
          <p:nvPr>
            <p:ph type="pic" sz="quarter" idx="10"/>
          </p:nvPr>
        </p:nvSpPr>
        <p:spPr>
          <a:xfrm>
            <a:off x="6738664" y="1423988"/>
            <a:ext cx="2136775" cy="1939924"/>
          </a:xfrm>
          <a:custGeom>
            <a:gdLst>
              <a:gd name="connsiteX0" fmla="*/ 0 w 2136775"/>
              <a:gd name="connsiteY0" fmla="*/ 0 h 1939924"/>
              <a:gd name="connsiteX1" fmla="*/ 2136775 w 2136775"/>
              <a:gd name="connsiteY1" fmla="*/ 0 h 1939924"/>
              <a:gd name="connsiteX2" fmla="*/ 2136775 w 2136775"/>
              <a:gd name="connsiteY2" fmla="*/ 1939924 h 1939924"/>
              <a:gd name="connsiteX3" fmla="*/ 0 w 2136775"/>
              <a:gd name="connsiteY3" fmla="*/ 1939924 h 1939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36775" h="1939924">
                <a:moveTo>
                  <a:pt x="0" y="0"/>
                </a:moveTo>
                <a:lnTo>
                  <a:pt x="2136775" y="0"/>
                </a:lnTo>
                <a:lnTo>
                  <a:pt x="2136775" y="1939924"/>
                </a:lnTo>
                <a:lnTo>
                  <a:pt x="0" y="1939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4" name="图片占位符 13"/>
          <p:cNvSpPr>
            <a:spLocks noGrp="1"/>
          </p:cNvSpPr>
          <p:nvPr>
            <p:ph type="pic" sz="quarter" idx="11"/>
          </p:nvPr>
        </p:nvSpPr>
        <p:spPr>
          <a:xfrm>
            <a:off x="6738664" y="3494088"/>
            <a:ext cx="2136775" cy="1939924"/>
          </a:xfrm>
          <a:custGeom>
            <a:gdLst>
              <a:gd name="connsiteX0" fmla="*/ 0 w 2136775"/>
              <a:gd name="connsiteY0" fmla="*/ 0 h 1939924"/>
              <a:gd name="connsiteX1" fmla="*/ 2136775 w 2136775"/>
              <a:gd name="connsiteY1" fmla="*/ 0 h 1939924"/>
              <a:gd name="connsiteX2" fmla="*/ 2136775 w 2136775"/>
              <a:gd name="connsiteY2" fmla="*/ 1939924 h 1939924"/>
              <a:gd name="connsiteX3" fmla="*/ 0 w 2136775"/>
              <a:gd name="connsiteY3" fmla="*/ 1939924 h 1939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36775" h="1939924">
                <a:moveTo>
                  <a:pt x="0" y="0"/>
                </a:moveTo>
                <a:lnTo>
                  <a:pt x="2136775" y="0"/>
                </a:lnTo>
                <a:lnTo>
                  <a:pt x="2136775" y="1939924"/>
                </a:lnTo>
                <a:lnTo>
                  <a:pt x="0" y="1939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3" name="图片占位符 12"/>
          <p:cNvSpPr>
            <a:spLocks noGrp="1"/>
          </p:cNvSpPr>
          <p:nvPr>
            <p:ph type="pic" sz="quarter" idx="12"/>
          </p:nvPr>
        </p:nvSpPr>
        <p:spPr>
          <a:xfrm>
            <a:off x="4478064" y="3494088"/>
            <a:ext cx="2136775" cy="1939924"/>
          </a:xfrm>
          <a:custGeom>
            <a:gdLst>
              <a:gd name="connsiteX0" fmla="*/ 0 w 2136775"/>
              <a:gd name="connsiteY0" fmla="*/ 0 h 1939924"/>
              <a:gd name="connsiteX1" fmla="*/ 2136775 w 2136775"/>
              <a:gd name="connsiteY1" fmla="*/ 0 h 1939924"/>
              <a:gd name="connsiteX2" fmla="*/ 2136775 w 2136775"/>
              <a:gd name="connsiteY2" fmla="*/ 1939924 h 1939924"/>
              <a:gd name="connsiteX3" fmla="*/ 0 w 2136775"/>
              <a:gd name="connsiteY3" fmla="*/ 1939924 h 1939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36775" h="1939924">
                <a:moveTo>
                  <a:pt x="0" y="0"/>
                </a:moveTo>
                <a:lnTo>
                  <a:pt x="2136775" y="0"/>
                </a:lnTo>
                <a:lnTo>
                  <a:pt x="2136775" y="1939924"/>
                </a:lnTo>
                <a:lnTo>
                  <a:pt x="0" y="1939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2" name="图片占位符 11"/>
          <p:cNvSpPr>
            <a:spLocks noGrp="1"/>
          </p:cNvSpPr>
          <p:nvPr>
            <p:ph type="pic" sz="quarter" idx="13"/>
          </p:nvPr>
        </p:nvSpPr>
        <p:spPr>
          <a:xfrm>
            <a:off x="4478064" y="1423988"/>
            <a:ext cx="2136775" cy="1939924"/>
          </a:xfrm>
          <a:custGeom>
            <a:gdLst>
              <a:gd name="connsiteX0" fmla="*/ 0 w 2136775"/>
              <a:gd name="connsiteY0" fmla="*/ 0 h 1939924"/>
              <a:gd name="connsiteX1" fmla="*/ 2136775 w 2136775"/>
              <a:gd name="connsiteY1" fmla="*/ 0 h 1939924"/>
              <a:gd name="connsiteX2" fmla="*/ 2136775 w 2136775"/>
              <a:gd name="connsiteY2" fmla="*/ 1939924 h 1939924"/>
              <a:gd name="connsiteX3" fmla="*/ 0 w 2136775"/>
              <a:gd name="connsiteY3" fmla="*/ 1939924 h 1939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36775" h="1939924">
                <a:moveTo>
                  <a:pt x="0" y="0"/>
                </a:moveTo>
                <a:lnTo>
                  <a:pt x="2136775" y="0"/>
                </a:lnTo>
                <a:lnTo>
                  <a:pt x="2136775" y="1939924"/>
                </a:lnTo>
                <a:lnTo>
                  <a:pt x="0" y="1939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占位符 9"/>
          <p:cNvSpPr>
            <a:spLocks noGrp="1"/>
          </p:cNvSpPr>
          <p:nvPr>
            <p:ph type="pic" sz="quarter" idx="10"/>
          </p:nvPr>
        </p:nvSpPr>
        <p:spPr>
          <a:xfrm>
            <a:off x="9523752" y="1371600"/>
            <a:ext cx="1791949" cy="4114800"/>
          </a:xfrm>
          <a:custGeom>
            <a:gdLst>
              <a:gd name="connsiteX0" fmla="*/ 0 w 1791949"/>
              <a:gd name="connsiteY0" fmla="*/ 0 h 4114800"/>
              <a:gd name="connsiteX1" fmla="*/ 1791949 w 1791949"/>
              <a:gd name="connsiteY1" fmla="*/ 0 h 4114800"/>
              <a:gd name="connsiteX2" fmla="*/ 1791949 w 1791949"/>
              <a:gd name="connsiteY2" fmla="*/ 4114800 h 4114800"/>
              <a:gd name="connsiteX3" fmla="*/ 0 w 1791949"/>
              <a:gd name="connsiteY3" fmla="*/ 4114800 h 4114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91949" h="4114800">
                <a:moveTo>
                  <a:pt x="0" y="0"/>
                </a:moveTo>
                <a:lnTo>
                  <a:pt x="1791949" y="0"/>
                </a:lnTo>
                <a:lnTo>
                  <a:pt x="1791949" y="4114800"/>
                </a:lnTo>
                <a:lnTo>
                  <a:pt x="0" y="41148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2" name="图片占位符 11"/>
          <p:cNvSpPr>
            <a:spLocks noGrp="1"/>
          </p:cNvSpPr>
          <p:nvPr>
            <p:ph type="pic" sz="quarter" idx="11"/>
          </p:nvPr>
        </p:nvSpPr>
        <p:spPr>
          <a:xfrm>
            <a:off x="5562600" y="1371600"/>
            <a:ext cx="1791949" cy="4114800"/>
          </a:xfrm>
          <a:custGeom>
            <a:gdLst>
              <a:gd name="connsiteX0" fmla="*/ 0 w 1791949"/>
              <a:gd name="connsiteY0" fmla="*/ 0 h 4114800"/>
              <a:gd name="connsiteX1" fmla="*/ 1791949 w 1791949"/>
              <a:gd name="connsiteY1" fmla="*/ 0 h 4114800"/>
              <a:gd name="connsiteX2" fmla="*/ 1791949 w 1791949"/>
              <a:gd name="connsiteY2" fmla="*/ 4114800 h 4114800"/>
              <a:gd name="connsiteX3" fmla="*/ 0 w 1791949"/>
              <a:gd name="connsiteY3" fmla="*/ 4114800 h 4114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91949" h="4114800">
                <a:moveTo>
                  <a:pt x="0" y="0"/>
                </a:moveTo>
                <a:lnTo>
                  <a:pt x="1791949" y="0"/>
                </a:lnTo>
                <a:lnTo>
                  <a:pt x="1791949" y="4114800"/>
                </a:lnTo>
                <a:lnTo>
                  <a:pt x="0" y="41148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1" name="图片占位符 10"/>
          <p:cNvSpPr>
            <a:spLocks noGrp="1"/>
          </p:cNvSpPr>
          <p:nvPr>
            <p:ph type="pic" sz="quarter" idx="12"/>
          </p:nvPr>
        </p:nvSpPr>
        <p:spPr>
          <a:xfrm>
            <a:off x="7543176" y="1371600"/>
            <a:ext cx="1791949" cy="4114800"/>
          </a:xfrm>
          <a:custGeom>
            <a:gdLst>
              <a:gd name="connsiteX0" fmla="*/ 0 w 1791949"/>
              <a:gd name="connsiteY0" fmla="*/ 0 h 4114800"/>
              <a:gd name="connsiteX1" fmla="*/ 1791949 w 1791949"/>
              <a:gd name="connsiteY1" fmla="*/ 0 h 4114800"/>
              <a:gd name="connsiteX2" fmla="*/ 1791949 w 1791949"/>
              <a:gd name="connsiteY2" fmla="*/ 4114800 h 4114800"/>
              <a:gd name="connsiteX3" fmla="*/ 0 w 1791949"/>
              <a:gd name="connsiteY3" fmla="*/ 4114800 h 4114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91949" h="4114800">
                <a:moveTo>
                  <a:pt x="0" y="0"/>
                </a:moveTo>
                <a:lnTo>
                  <a:pt x="1791949" y="0"/>
                </a:lnTo>
                <a:lnTo>
                  <a:pt x="1791949" y="4114800"/>
                </a:lnTo>
                <a:lnTo>
                  <a:pt x="0" y="41148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图片占位符 6"/>
          <p:cNvSpPr>
            <a:spLocks noGrp="1"/>
          </p:cNvSpPr>
          <p:nvPr>
            <p:ph type="pic" sz="quarter" idx="10"/>
          </p:nvPr>
        </p:nvSpPr>
        <p:spPr>
          <a:xfrm>
            <a:off x="6792914" y="3924300"/>
            <a:ext cx="4740275" cy="1939924"/>
          </a:xfrm>
          <a:custGeom>
            <a:gdLst>
              <a:gd name="connsiteX0" fmla="*/ 0 w 4740275"/>
              <a:gd name="connsiteY0" fmla="*/ 0 h 1939924"/>
              <a:gd name="connsiteX1" fmla="*/ 4740275 w 4740275"/>
              <a:gd name="connsiteY1" fmla="*/ 0 h 1939924"/>
              <a:gd name="connsiteX2" fmla="*/ 4740275 w 4740275"/>
              <a:gd name="connsiteY2" fmla="*/ 1939924 h 1939924"/>
              <a:gd name="connsiteX3" fmla="*/ 0 w 4740275"/>
              <a:gd name="connsiteY3" fmla="*/ 1939924 h 1939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40275" h="1939924">
                <a:moveTo>
                  <a:pt x="0" y="0"/>
                </a:moveTo>
                <a:lnTo>
                  <a:pt x="4740275" y="0"/>
                </a:lnTo>
                <a:lnTo>
                  <a:pt x="4740275" y="1939924"/>
                </a:lnTo>
                <a:lnTo>
                  <a:pt x="0" y="1939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8" name="图片占位符 7"/>
          <p:cNvSpPr>
            <a:spLocks noGrp="1"/>
          </p:cNvSpPr>
          <p:nvPr>
            <p:ph type="pic" sz="quarter" idx="11"/>
          </p:nvPr>
        </p:nvSpPr>
        <p:spPr>
          <a:xfrm>
            <a:off x="1774826" y="3924300"/>
            <a:ext cx="4740275" cy="1939924"/>
          </a:xfrm>
          <a:custGeom>
            <a:gdLst>
              <a:gd name="connsiteX0" fmla="*/ 0 w 4740275"/>
              <a:gd name="connsiteY0" fmla="*/ 0 h 1939924"/>
              <a:gd name="connsiteX1" fmla="*/ 4740275 w 4740275"/>
              <a:gd name="connsiteY1" fmla="*/ 0 h 1939924"/>
              <a:gd name="connsiteX2" fmla="*/ 4740275 w 4740275"/>
              <a:gd name="connsiteY2" fmla="*/ 1939924 h 1939924"/>
              <a:gd name="connsiteX3" fmla="*/ 0 w 4740275"/>
              <a:gd name="connsiteY3" fmla="*/ 1939924 h 1939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40275" h="1939924">
                <a:moveTo>
                  <a:pt x="0" y="0"/>
                </a:moveTo>
                <a:lnTo>
                  <a:pt x="4740275" y="0"/>
                </a:lnTo>
                <a:lnTo>
                  <a:pt x="4740275" y="1939924"/>
                </a:lnTo>
                <a:lnTo>
                  <a:pt x="0" y="1939924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29745" y="2647255"/>
            <a:ext cx="3877985" cy="424732"/>
          </a:xfrm>
        </p:spPr>
        <p:txBody>
          <a:bodyPr wrap="none">
            <a:spAutoFit/>
          </a:bodyPr>
          <a:lstStyle>
            <a:lvl1pPr>
              <a:defRPr lang="zh-CN" altLang="en-US" sz="2400" b="1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</a:lstStyle>
          <a:p>
            <a:pPr marL="0" lvl="0"/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1929745" y="3200989"/>
            <a:ext cx="8282564" cy="372025"/>
          </a:xfrm>
        </p:spPr>
        <p:txBody>
          <a:bodyPr wrap="square">
            <a:spAutoFit/>
          </a:bodyPr>
          <a:lstStyle>
            <a:lvl1pPr>
              <a:defRPr lang="zh-CN" altLang="en-US" sz="16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marL="274320" lvl="0" indent="-274320">
              <a:lnSpc>
                <a:spcPct val="125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/>
              <a:buChar char=""/>
            </a:pPr>
            <a:r>
              <a:rPr lang="zh-CN" altLang="en-US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9F9BA74-822A-4635-ACD7-713A8A681064}" type="datetimeFigureOut">
              <a:rPr lang="zh-CN" altLang="en-US" smtClean="0"/>
              <a:t>2021/3/30 Tuesday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06F50D8-7F94-43E7-9BAD-7371D47366E2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10" Type="http://schemas.openxmlformats.org/officeDocument/2006/relationships/slideLayout" Target="../slideLayouts/slideLayout36.xml" /><Relationship Id="rId11" Type="http://schemas.openxmlformats.org/officeDocument/2006/relationships/slideLayout" Target="../slideLayouts/slideLayout37.xml" /><Relationship Id="rId12" Type="http://schemas.openxmlformats.org/officeDocument/2006/relationships/slideLayout" Target="../slideLayouts/slideLayout38.xml" /><Relationship Id="rId13" Type="http://schemas.openxmlformats.org/officeDocument/2006/relationships/slideLayout" Target="../slideLayouts/slideLayout39.xml" /><Relationship Id="rId14" Type="http://schemas.openxmlformats.org/officeDocument/2006/relationships/slideLayout" Target="../slideLayouts/slideLayout40.xml" /><Relationship Id="rId15" Type="http://schemas.openxmlformats.org/officeDocument/2006/relationships/slideLayout" Target="../slideLayouts/slideLayout41.xml" /><Relationship Id="rId16" Type="http://schemas.openxmlformats.org/officeDocument/2006/relationships/slideLayout" Target="../slideLayouts/slideLayout42.xml" /><Relationship Id="rId17" Type="http://schemas.openxmlformats.org/officeDocument/2006/relationships/slideLayout" Target="../slideLayouts/slideLayout43.xml" /><Relationship Id="rId18" Type="http://schemas.openxmlformats.org/officeDocument/2006/relationships/slideLayout" Target="../slideLayouts/slideLayout44.xml" /><Relationship Id="rId19" Type="http://schemas.openxmlformats.org/officeDocument/2006/relationships/slideLayout" Target="../slideLayouts/slideLayout45.xml" /><Relationship Id="rId2" Type="http://schemas.openxmlformats.org/officeDocument/2006/relationships/slideLayout" Target="../slideLayouts/slideLayout28.xml" /><Relationship Id="rId20" Type="http://schemas.openxmlformats.org/officeDocument/2006/relationships/slideLayout" Target="../slideLayouts/slideLayout46.xml" /><Relationship Id="rId21" Type="http://schemas.openxmlformats.org/officeDocument/2006/relationships/slideLayout" Target="../slideLayouts/slideLayout47.xml" /><Relationship Id="rId22" Type="http://schemas.openxmlformats.org/officeDocument/2006/relationships/theme" Target="../theme/theme3.xml" /><Relationship Id="rId3" Type="http://schemas.openxmlformats.org/officeDocument/2006/relationships/slideLayout" Target="../slideLayouts/slideLayout29.xml" /><Relationship Id="rId4" Type="http://schemas.openxmlformats.org/officeDocument/2006/relationships/slideLayout" Target="../slideLayouts/slideLayout30.xml" /><Relationship Id="rId5" Type="http://schemas.openxmlformats.org/officeDocument/2006/relationships/slideLayout" Target="../slideLayouts/slideLayout31.xml" /><Relationship Id="rId6" Type="http://schemas.openxmlformats.org/officeDocument/2006/relationships/slideLayout" Target="../slideLayouts/slideLayout32.xml" /><Relationship Id="rId7" Type="http://schemas.openxmlformats.org/officeDocument/2006/relationships/slideLayout" Target="../slideLayouts/slideLayout33.xml" /><Relationship Id="rId8" Type="http://schemas.openxmlformats.org/officeDocument/2006/relationships/slideLayout" Target="../slideLayouts/slideLayout34.xml" /><Relationship Id="rId9" Type="http://schemas.openxmlformats.org/officeDocument/2006/relationships/slideLayout" Target="../slideLayouts/slideLayout3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字魂59号-创粗黑" panose="00000500000000000000" charset="-122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2021/3/30 Tuesday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2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字魂59号-创粗黑" panose="00000500000000000000" charset="-122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字魂59号-创粗黑" panose="00000500000000000000" charset="-122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</p:sldLayoutIdLst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  <p:txStyles>
    <p:titleStyle>
      <a:lvl1pPr algn="ctr" defTabSz="1219200" rtl="0" eaLnBrk="1" latinLnBrk="0" hangingPunct="1">
        <a:spcBef>
          <a:spcPct val="0"/>
        </a:spcBef>
        <a:buNone/>
        <a:defRPr sz="5865" kern="1200">
          <a:solidFill>
            <a:schemeClr val="tx1"/>
          </a:solidFill>
          <a:latin typeface="+mj-lt"/>
          <a:ea typeface="+mj-ea"/>
          <a:cs typeface="字魂59号-创粗黑" panose="00000500000000000000" charset="-122"/>
        </a:defRPr>
      </a:lvl1pPr>
    </p:titleStyle>
    <p:bodyStyle>
      <a:lvl1pPr marL="457200" indent="-457200" algn="l" defTabSz="1219200" rtl="0" eaLnBrk="1" latinLnBrk="0" hangingPunct="1">
        <a:spcBef>
          <a:spcPts val="130"/>
        </a:spcBef>
        <a:buFont typeface="Arial" pitchFamily="34" charset="0"/>
        <a:buChar char="•"/>
        <a:defRPr sz="4265" kern="1200">
          <a:solidFill>
            <a:schemeClr val="tx1"/>
          </a:solidFill>
          <a:latin typeface="+mn-lt"/>
          <a:ea typeface="+mn-ea"/>
          <a:cs typeface="字魂59号-创粗黑" panose="00000500000000000000" charset="-122"/>
        </a:defRPr>
      </a:lvl1pPr>
      <a:lvl2pPr marL="990600" indent="-381000" algn="l" defTabSz="1219200" rtl="0" eaLnBrk="1" latinLnBrk="0" hangingPunct="1">
        <a:spcBef>
          <a:spcPts val="130"/>
        </a:spcBef>
        <a:buFont typeface="Arial" pitchFamily="34" charset="0"/>
        <a:buChar char="–"/>
        <a:defRPr sz="3735" kern="1200">
          <a:solidFill>
            <a:schemeClr val="tx1"/>
          </a:solidFill>
          <a:latin typeface="+mn-lt"/>
          <a:ea typeface="+mn-ea"/>
          <a:cs typeface="字魂59号-创粗黑" panose="00000500000000000000" charset="-122"/>
        </a:defRPr>
      </a:lvl2pPr>
      <a:lvl3pPr marL="1524000" indent="-304800" algn="l" defTabSz="1219200" rtl="0" eaLnBrk="1" latinLnBrk="0" hangingPunct="1">
        <a:spcBef>
          <a:spcPts val="13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字魂59号-创粗黑" panose="00000500000000000000" charset="-122"/>
        </a:defRPr>
      </a:lvl3pPr>
      <a:lvl4pPr marL="2133600" indent="-304800" algn="l" defTabSz="1219200" rtl="0" eaLnBrk="1" latinLnBrk="0" hangingPunct="1">
        <a:spcBef>
          <a:spcPts val="130"/>
        </a:spcBef>
        <a:buFont typeface="Arial" pitchFamily="34" charset="0"/>
        <a:buChar char="–"/>
        <a:defRPr sz="2665" kern="1200">
          <a:solidFill>
            <a:schemeClr val="tx1"/>
          </a:solidFill>
          <a:latin typeface="+mn-lt"/>
          <a:ea typeface="+mn-ea"/>
          <a:cs typeface="字魂59号-创粗黑" panose="00000500000000000000" charset="-122"/>
        </a:defRPr>
      </a:lvl4pPr>
      <a:lvl5pPr marL="2743200" indent="-304800" algn="l" defTabSz="1219200" rtl="0" eaLnBrk="1" latinLnBrk="0" hangingPunct="1">
        <a:spcBef>
          <a:spcPts val="130"/>
        </a:spcBef>
        <a:buFont typeface="Arial" pitchFamily="34" charset="0"/>
        <a:buChar char="»"/>
        <a:defRPr sz="2665" kern="1200">
          <a:solidFill>
            <a:schemeClr val="tx1"/>
          </a:solidFill>
          <a:latin typeface="+mn-lt"/>
          <a:ea typeface="+mn-ea"/>
          <a:cs typeface="字魂59号-创粗黑" panose="00000500000000000000" charset="-122"/>
        </a:defRPr>
      </a:lvl5pPr>
      <a:lvl6pPr marL="3352800" indent="-304800" algn="l" defTabSz="1219200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 userDrawn="1"/>
        </p:nvSpPr>
        <p:spPr>
          <a:xfrm>
            <a:off x="4318000" y="2971800"/>
            <a:ext cx="3556000" cy="2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">
                <a:solidFill>
                  <a:schemeClr val="bg1">
                    <a:alpha val="0"/>
                  </a:schemeClr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感谢您下载包图网平台上提供的</a:t>
            </a:r>
            <a:r>
              <a:rPr lang="en-US" altLang="zh-CN" sz="300">
                <a:solidFill>
                  <a:schemeClr val="bg1">
                    <a:alpha val="0"/>
                  </a:schemeClr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PPT</a:t>
            </a:r>
            <a:r>
              <a:rPr lang="zh-CN" altLang="en-US" sz="300">
                <a:solidFill>
                  <a:schemeClr val="bg1">
                    <a:alpha val="0"/>
                  </a:schemeClr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作品，为了您和包图网以及原创作者的利益，请勿复制、传播、销售，否则将承担法律责任！包图网将对作品进行维权，按照传播下载次数进行十倍的索取赔偿！</a:t>
            </a:r>
          </a:p>
          <a:p>
            <a:r>
              <a:rPr lang="en-US" altLang="zh-CN" sz="600">
                <a:solidFill>
                  <a:schemeClr val="bg1">
                    <a:alpha val="0"/>
                  </a:schemeClr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ibaotu.com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  <p:sldLayoutId id="2147483705" r:id="rId19"/>
    <p:sldLayoutId id="2147483706" r:id="rId20"/>
    <p:sldLayoutId id="2147483707" r:id="rId21"/>
  </p:sldLayoutIdLst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Relationship Id="rId9" Type="http://schemas.openxmlformats.org/officeDocument/2006/relationships/image" Target="../media/image7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8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5.png" /><Relationship Id="rId9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5.png" /><Relationship Id="rId6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11.png" /><Relationship Id="rId5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5.png" /><Relationship Id="rId6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Relationship Id="rId4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png" /><Relationship Id="rId4" Type="http://schemas.openxmlformats.org/officeDocument/2006/relationships/image" Target="../media/image11.png" /><Relationship Id="rId5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.png" /><Relationship Id="rId4" Type="http://schemas.openxmlformats.org/officeDocument/2006/relationships/image" Target="../media/image11.png" /><Relationship Id="rId5" Type="http://schemas.openxmlformats.org/officeDocument/2006/relationships/image" Target="../media/image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1330311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" name="组合 18"/>
          <p:cNvGrpSpPr/>
          <p:nvPr/>
        </p:nvGrpSpPr>
        <p:grpSpPr>
          <a:xfrm>
            <a:off x="-43180" y="0"/>
            <a:ext cx="12235180" cy="8518525"/>
            <a:chOff x="-68" y="0"/>
            <a:chExt cx="19268" cy="13415"/>
          </a:xfrm>
        </p:grpSpPr>
        <p:grpSp>
          <p:nvGrpSpPr>
            <p:cNvPr id="2" name="组合 1"/>
            <p:cNvGrpSpPr/>
            <p:nvPr/>
          </p:nvGrpSpPr>
          <p:grpSpPr>
            <a:xfrm>
              <a:off x="-68" y="0"/>
              <a:ext cx="19268" cy="13415"/>
              <a:chOff x="-68" y="0"/>
              <a:chExt cx="19268" cy="13415"/>
            </a:xfrm>
          </p:grpSpPr>
          <p:grpSp>
            <p:nvGrpSpPr>
              <p:cNvPr id="10" name="组合 9"/>
              <p:cNvGrpSpPr/>
              <p:nvPr/>
            </p:nvGrpSpPr>
            <p:grpSpPr>
              <a:xfrm>
                <a:off x="-68" y="0"/>
                <a:ext cx="19264" cy="4433"/>
                <a:chOff x="-68" y="0"/>
                <a:chExt cx="19264" cy="4433"/>
              </a:xfrm>
            </p:grpSpPr>
            <p:pic>
              <p:nvPicPr>
                <p:cNvPr id="5" name="图片 4" descr="08"/>
                <p:cNvPicPr>
                  <a:picLocks noChangeAspect="1"/>
                </p:cNvPicPr>
                <p:nvPr/>
              </p:nvPicPr>
              <p:blipFill>
                <a:blip r:embed="rId3"/>
                <a:srcRect r="23365" b="76591"/>
                <a:stretch>
                  <a:fillRect/>
                </a:stretch>
              </p:blipFill>
              <p:spPr>
                <a:xfrm>
                  <a:off x="-68" y="51"/>
                  <a:ext cx="9600" cy="4234"/>
                </a:xfrm>
                <a:prstGeom prst="rect">
                  <a:avLst/>
                </a:prstGeom>
              </p:spPr>
            </p:pic>
            <p:pic>
              <p:nvPicPr>
                <p:cNvPr id="9" name="图片 8" descr="08"/>
                <p:cNvPicPr>
                  <a:picLocks noChangeAspect="1"/>
                </p:cNvPicPr>
                <p:nvPr/>
              </p:nvPicPr>
              <p:blipFill>
                <a:blip r:embed="rId3"/>
                <a:srcRect r="23365" b="76591"/>
                <a:stretch>
                  <a:fillRect/>
                </a:stretch>
              </p:blipFill>
              <p:spPr>
                <a:xfrm flipH="1">
                  <a:off x="9143" y="0"/>
                  <a:ext cx="10053" cy="4433"/>
                </a:xfrm>
                <a:prstGeom prst="rect">
                  <a:avLst/>
                </a:prstGeom>
              </p:spPr>
            </p:pic>
          </p:grpSp>
          <p:pic>
            <p:nvPicPr>
              <p:cNvPr id="4" name="图片 3" descr="12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294" y="0"/>
                <a:ext cx="10906" cy="13415"/>
              </a:xfrm>
              <a:prstGeom prst="rect">
                <a:avLst/>
              </a:prstGeom>
            </p:spPr>
          </p:pic>
        </p:grpSp>
        <p:pic>
          <p:nvPicPr>
            <p:cNvPr id="8" name="图片 7" descr="10"/>
            <p:cNvPicPr>
              <a:picLocks noChangeAspect="1"/>
            </p:cNvPicPr>
            <p:nvPr/>
          </p:nvPicPr>
          <p:blipFill>
            <a:blip r:embed="rId5"/>
            <a:srcRect t="45076" r="69815"/>
            <a:stretch>
              <a:fillRect/>
            </a:stretch>
          </p:blipFill>
          <p:spPr>
            <a:xfrm>
              <a:off x="-20" y="3481"/>
              <a:ext cx="4106" cy="7811"/>
            </a:xfrm>
            <a:prstGeom prst="rect">
              <a:avLst/>
            </a:prstGeom>
          </p:spPr>
        </p:pic>
      </p:grpSp>
      <p:pic>
        <p:nvPicPr>
          <p:cNvPr id="23" name="图片 22">
            <a:extLst>
              <a:ext uri="{FF2B5EF4-FFF2-40B4-BE49-F238E27FC236}">
                <a16:creationId xmlns:a16="http://schemas.microsoft.com/office/drawing/2014/main" id="{4598DE2A-D1FB-4E66-9B02-2F3761813DF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2961" y="3908900"/>
            <a:ext cx="3075952" cy="3515679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3FDA6D86-90B8-40E8-B13B-17690602A37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40559" y="2861284"/>
            <a:ext cx="4733291" cy="4563295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683BC753-535F-4BC6-93DB-1468E9F282E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2960" y="2416595"/>
            <a:ext cx="6116108" cy="1964872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6E1857F6-B671-4C29-828B-CB3F2EF45A18}"/>
              </a:ext>
            </a:extLst>
          </p:cNvPr>
          <p:cNvSpPr txBox="1"/>
          <p:nvPr/>
        </p:nvSpPr>
        <p:spPr>
          <a:xfrm>
            <a:off x="4884141" y="4574840"/>
            <a:ext cx="55913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chemeClr val="bg1"/>
                </a:solidFill>
                <a:latin typeface="Adobe 黑体 Std R" panose="020b0400000000000000" pitchFamily="34" charset="-122"/>
                <a:ea typeface="Adobe 黑体 Std R" panose="020b0400000000000000" pitchFamily="34" charset="-122"/>
              </a:rPr>
              <a:t>————</a:t>
            </a:r>
            <a:r>
              <a:rPr lang="zh-CN" altLang="en-US" sz="3200" b="1">
                <a:solidFill>
                  <a:schemeClr val="bg1"/>
                </a:solidFill>
                <a:latin typeface="Adobe 黑体 Std R" panose="020b0400000000000000" pitchFamily="34" charset="-122"/>
                <a:ea typeface="Adobe 黑体 Std R" panose="020b0400000000000000" pitchFamily="34" charset="-122"/>
              </a:rPr>
              <a:t>了解中国传统节日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13"/>
          <p:cNvPicPr>
            <a:picLocks noChangeAspect="1"/>
          </p:cNvPicPr>
          <p:nvPr/>
        </p:nvPicPr>
        <p:blipFill>
          <a:blip r:embed="rId3"/>
          <a:srcRect b="19258"/>
          <a:stretch>
            <a:fillRect/>
          </a:stretch>
        </p:blipFill>
        <p:spPr>
          <a:xfrm>
            <a:off x="1905" y="1485900"/>
            <a:ext cx="12187555" cy="5345430"/>
          </a:xfrm>
          <a:prstGeom prst="rect">
            <a:avLst/>
          </a:prstGeom>
        </p:spPr>
      </p:pic>
      <p:grpSp>
        <p:nvGrpSpPr>
          <p:cNvPr id="10" name="组合 9"/>
          <p:cNvGrpSpPr/>
          <p:nvPr/>
        </p:nvGrpSpPr>
        <p:grpSpPr>
          <a:xfrm>
            <a:off x="0" y="0"/>
            <a:ext cx="12192000" cy="2895600"/>
            <a:chOff x="34" y="0"/>
            <a:chExt cx="19162" cy="4433"/>
          </a:xfrm>
        </p:grpSpPr>
        <p:pic>
          <p:nvPicPr>
            <p:cNvPr id="5" name="图片 4" descr="08"/>
            <p:cNvPicPr>
              <a:picLocks noChangeAspect="1"/>
            </p:cNvPicPr>
            <p:nvPr/>
          </p:nvPicPr>
          <p:blipFill>
            <a:blip r:embed="rId4"/>
            <a:srcRect r="23365" b="76591"/>
            <a:stretch>
              <a:fillRect/>
            </a:stretch>
          </p:blipFill>
          <p:spPr>
            <a:xfrm>
              <a:off x="34" y="0"/>
              <a:ext cx="9110" cy="4018"/>
            </a:xfrm>
            <a:prstGeom prst="rect">
              <a:avLst/>
            </a:prstGeom>
          </p:spPr>
        </p:pic>
        <p:pic>
          <p:nvPicPr>
            <p:cNvPr id="9" name="图片 8" descr="08"/>
            <p:cNvPicPr>
              <a:picLocks noChangeAspect="1"/>
            </p:cNvPicPr>
            <p:nvPr/>
          </p:nvPicPr>
          <p:blipFill>
            <a:blip r:embed="rId4"/>
            <a:srcRect r="23365" b="76591"/>
            <a:stretch>
              <a:fillRect/>
            </a:stretch>
          </p:blipFill>
          <p:spPr>
            <a:xfrm flipH="1">
              <a:off x="9143" y="0"/>
              <a:ext cx="10053" cy="4433"/>
            </a:xfrm>
            <a:prstGeom prst="rect">
              <a:avLst/>
            </a:prstGeom>
          </p:spPr>
        </p:pic>
      </p:grpSp>
      <p:pic>
        <p:nvPicPr>
          <p:cNvPr id="8" name="图片 7" descr="10"/>
          <p:cNvPicPr>
            <a:picLocks noChangeAspect="1"/>
          </p:cNvPicPr>
          <p:nvPr/>
        </p:nvPicPr>
        <p:blipFill>
          <a:blip r:embed="rId5"/>
          <a:srcRect t="45076" r="69815"/>
          <a:stretch>
            <a:fillRect/>
          </a:stretch>
        </p:blipFill>
        <p:spPr>
          <a:xfrm>
            <a:off x="1905" y="1306830"/>
            <a:ext cx="2607310" cy="4959985"/>
          </a:xfrm>
          <a:prstGeom prst="rect">
            <a:avLst/>
          </a:prstGeom>
        </p:spPr>
      </p:pic>
      <p:grpSp>
        <p:nvGrpSpPr>
          <p:cNvPr id="17" name="组合 16"/>
          <p:cNvGrpSpPr/>
          <p:nvPr/>
        </p:nvGrpSpPr>
        <p:grpSpPr>
          <a:xfrm rot="10800000">
            <a:off x="2549537" y="987468"/>
            <a:ext cx="8479790" cy="5553075"/>
            <a:chOff x="5015" y="2340"/>
            <a:chExt cx="10014" cy="6932"/>
          </a:xfrm>
        </p:grpSpPr>
        <p:pic>
          <p:nvPicPr>
            <p:cNvPr id="12" name="图片 11" descr="0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5400000">
              <a:off x="6556" y="799"/>
              <a:ext cx="6932" cy="10014"/>
            </a:xfrm>
            <a:prstGeom prst="rect">
              <a:avLst/>
            </a:prstGeom>
          </p:spPr>
        </p:pic>
        <p:pic>
          <p:nvPicPr>
            <p:cNvPr id="13" name="图片 12" descr="02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511" y="3832"/>
              <a:ext cx="365" cy="362"/>
            </a:xfrm>
            <a:prstGeom prst="rect">
              <a:avLst/>
            </a:prstGeom>
          </p:spPr>
        </p:pic>
        <p:pic>
          <p:nvPicPr>
            <p:cNvPr id="14" name="图片 13" descr="02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3424" y="3951"/>
              <a:ext cx="365" cy="362"/>
            </a:xfrm>
            <a:prstGeom prst="rect">
              <a:avLst/>
            </a:prstGeom>
          </p:spPr>
        </p:pic>
        <p:pic>
          <p:nvPicPr>
            <p:cNvPr id="15" name="图片 14" descr="02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6511" y="7582"/>
              <a:ext cx="365" cy="362"/>
            </a:xfrm>
            <a:prstGeom prst="rect">
              <a:avLst/>
            </a:prstGeom>
          </p:spPr>
        </p:pic>
        <p:pic>
          <p:nvPicPr>
            <p:cNvPr id="16" name="图片 15" descr="02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3059" y="7582"/>
              <a:ext cx="365" cy="362"/>
            </a:xfrm>
            <a:prstGeom prst="rect">
              <a:avLst/>
            </a:prstGeom>
          </p:spPr>
        </p:pic>
      </p:grpSp>
      <p:grpSp>
        <p:nvGrpSpPr>
          <p:cNvPr id="24" name="组合 23"/>
          <p:cNvGrpSpPr/>
          <p:nvPr/>
        </p:nvGrpSpPr>
        <p:grpSpPr>
          <a:xfrm>
            <a:off x="5145508" y="2778168"/>
            <a:ext cx="2571750" cy="1855470"/>
            <a:chOff x="8416" y="2462"/>
            <a:chExt cx="4050" cy="2922"/>
          </a:xfrm>
        </p:grpSpPr>
        <p:sp>
          <p:nvSpPr>
            <p:cNvPr id="22" name="文本框 21"/>
            <p:cNvSpPr txBox="1"/>
            <p:nvPr/>
          </p:nvSpPr>
          <p:spPr>
            <a:xfrm>
              <a:off x="8416" y="2462"/>
              <a:ext cx="1066" cy="2922"/>
            </a:xfrm>
            <a:prstGeom prst="rect">
              <a:avLst/>
            </a:prstGeom>
            <a:solidFill>
              <a:srgbClr val="CC0026"/>
            </a:solidFill>
          </p:spPr>
          <p:txBody>
            <a:bodyPr vert="eaVert"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chemeClr val="bg1"/>
                  </a:solidFill>
                  <a:latin typeface="字魂36号-正文宋楷" panose="02000000000000000000" pitchFamily="2" charset="-122"/>
                  <a:ea typeface="字魂36号-正文宋楷" panose="02000000000000000000" pitchFamily="2" charset="-122"/>
                  <a:cs typeface="经典综艺体简" panose="02010609000101010101" pitchFamily="49" charset="-122"/>
                  <a:sym typeface="字魂36号-正文宋楷" panose="02000000000000000000" pitchFamily="2" charset="-122"/>
                </a:rPr>
                <a:t>传  统</a:t>
              </a: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11400" y="2462"/>
              <a:ext cx="1066" cy="2922"/>
            </a:xfrm>
            <a:prstGeom prst="rect">
              <a:avLst/>
            </a:prstGeom>
            <a:solidFill>
              <a:srgbClr val="CC0026"/>
            </a:solidFill>
          </p:spPr>
          <p:txBody>
            <a:bodyPr vert="eaVert"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chemeClr val="bg1"/>
                  </a:solidFill>
                  <a:latin typeface="字魂36号-正文宋楷" panose="02000000000000000000" pitchFamily="2" charset="-122"/>
                  <a:ea typeface="字魂36号-正文宋楷" panose="02000000000000000000" pitchFamily="2" charset="-122"/>
                  <a:cs typeface="经典综艺体简" panose="02010609000101010101" pitchFamily="49" charset="-122"/>
                  <a:sym typeface="字魂36号-正文宋楷" panose="02000000000000000000" pitchFamily="2" charset="-122"/>
                </a:rPr>
                <a:t>活  动</a:t>
              </a: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4209064" y="2778168"/>
            <a:ext cx="2549525" cy="1855470"/>
            <a:chOff x="5120" y="5383"/>
            <a:chExt cx="4015" cy="2922"/>
          </a:xfrm>
        </p:grpSpPr>
        <p:sp>
          <p:nvSpPr>
            <p:cNvPr id="2" name="文本框 1"/>
            <p:cNvSpPr txBox="1"/>
            <p:nvPr/>
          </p:nvSpPr>
          <p:spPr>
            <a:xfrm>
              <a:off x="5120" y="5383"/>
              <a:ext cx="1066" cy="2922"/>
            </a:xfrm>
            <a:prstGeom prst="rect">
              <a:avLst/>
            </a:prstGeom>
            <a:solidFill>
              <a:srgbClr val="CC0026"/>
            </a:solidFill>
          </p:spPr>
          <p:txBody>
            <a:bodyPr vert="eaVert"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chemeClr val="bg1"/>
                  </a:solidFill>
                  <a:latin typeface="字魂36号-正文宋楷" panose="02000000000000000000" pitchFamily="2" charset="-122"/>
                  <a:ea typeface="字魂36号-正文宋楷" panose="02000000000000000000" pitchFamily="2" charset="-122"/>
                  <a:cs typeface="经典综艺体简" panose="02010609000101010101" pitchFamily="49" charset="-122"/>
                  <a:sym typeface="字魂36号-正文宋楷" panose="02000000000000000000" pitchFamily="2" charset="-122"/>
                </a:rPr>
                <a:t>由  来</a:t>
              </a:r>
            </a:p>
          </p:txBody>
        </p:sp>
        <p:sp>
          <p:nvSpPr>
            <p:cNvPr id="3" name="文本框 2"/>
            <p:cNvSpPr txBox="1"/>
            <p:nvPr/>
          </p:nvSpPr>
          <p:spPr>
            <a:xfrm>
              <a:off x="8069" y="5383"/>
              <a:ext cx="1066" cy="2922"/>
            </a:xfrm>
            <a:prstGeom prst="rect">
              <a:avLst/>
            </a:prstGeom>
            <a:solidFill>
              <a:srgbClr val="CC0026"/>
            </a:solidFill>
          </p:spPr>
          <p:txBody>
            <a:bodyPr vert="eaVert"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200">
                  <a:solidFill>
                    <a:schemeClr val="bg1"/>
                  </a:solidFill>
                  <a:latin typeface="字魂36号-正文宋楷" panose="02000000000000000000" pitchFamily="2" charset="-122"/>
                  <a:ea typeface="字魂36号-正文宋楷" panose="02000000000000000000" pitchFamily="2" charset="-122"/>
                  <a:cs typeface="经典综艺体简" panose="02010609000101010101" pitchFamily="49" charset="-122"/>
                  <a:sym typeface="字魂36号-正文宋楷" panose="02000000000000000000" pitchFamily="2" charset="-122"/>
                </a:rPr>
                <a:t>美  食</a:t>
              </a:r>
            </a:p>
          </p:txBody>
        </p:sp>
      </p:grpSp>
      <p:sp>
        <p:nvSpPr>
          <p:cNvPr id="19" name="文本框 18"/>
          <p:cNvSpPr txBox="1"/>
          <p:nvPr/>
        </p:nvSpPr>
        <p:spPr>
          <a:xfrm>
            <a:off x="8744647" y="2663235"/>
            <a:ext cx="1726844" cy="2085340"/>
          </a:xfrm>
          <a:prstGeom prst="rect">
            <a:avLst/>
          </a:prstGeom>
          <a:noFill/>
        </p:spPr>
        <p:txBody>
          <a:bodyPr vert="horz"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5400" b="1">
                <a:solidFill>
                  <a:schemeClr val="tx1">
                    <a:lumMod val="85000"/>
                    <a:lumOff val="15000"/>
                  </a:schemeClr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章</a:t>
            </a:r>
            <a:endParaRPr lang="en-US" altLang="zh-CN" sz="5400" b="1">
              <a:solidFill>
                <a:schemeClr val="tx1">
                  <a:lumMod val="85000"/>
                  <a:lumOff val="15000"/>
                </a:schemeClr>
              </a:solidFill>
              <a:latin typeface="字魂36号-正文宋楷" panose="02000000000000000000" pitchFamily="2" charset="-122"/>
              <a:ea typeface="字魂36号-正文宋楷" panose="02000000000000000000" pitchFamily="2" charset="-122"/>
              <a:sym typeface="字魂36号-正文宋楷" panose="02000000000000000000" pitchFamily="2" charset="-122"/>
            </a:endParaRPr>
          </a:p>
          <a:p>
            <a:pPr algn="ctr">
              <a:lnSpc>
                <a:spcPct val="120000"/>
              </a:lnSpc>
            </a:pPr>
            <a:r>
              <a:rPr lang="zh-CN" altLang="en-US" sz="5400" b="1">
                <a:solidFill>
                  <a:schemeClr val="tx1">
                    <a:lumMod val="85000"/>
                    <a:lumOff val="15000"/>
                  </a:schemeClr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节</a:t>
            </a:r>
          </a:p>
        </p:txBody>
      </p:sp>
      <p:sp>
        <p:nvSpPr>
          <p:cNvPr id="27" name="文本框 26">
            <a:extLst>
              <a:ext uri="{FF2B5EF4-FFF2-40B4-BE49-F238E27FC236}">
                <a16:creationId xmlns:a16="http://schemas.microsoft.com/office/drawing/2014/main" id="{1CE3F7DD-C78A-4A99-B82C-DC7CE32054AE}"/>
              </a:ext>
            </a:extLst>
          </p:cNvPr>
          <p:cNvSpPr txBox="1"/>
          <p:nvPr/>
        </p:nvSpPr>
        <p:spPr>
          <a:xfrm>
            <a:off x="7958671" y="2778168"/>
            <a:ext cx="677108" cy="1855470"/>
          </a:xfrm>
          <a:prstGeom prst="rect">
            <a:avLst/>
          </a:prstGeom>
          <a:solidFill>
            <a:srgbClr val="CC0026"/>
          </a:solidFill>
        </p:spPr>
        <p:txBody>
          <a:bodyPr vert="eaVert"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cs typeface="经典综艺体简" panose="02010609000101010101" pitchFamily="49" charset="-122"/>
                <a:sym typeface="字魂36号-正文宋楷" panose="02000000000000000000" pitchFamily="2" charset="-122"/>
              </a:rPr>
              <a:t>意  义</a:t>
            </a:r>
          </a:p>
        </p:txBody>
      </p:sp>
      <p:pic>
        <p:nvPicPr>
          <p:cNvPr id="28" name="图片 27">
            <a:extLst>
              <a:ext uri="{FF2B5EF4-FFF2-40B4-BE49-F238E27FC236}">
                <a16:creationId xmlns:a16="http://schemas.microsoft.com/office/drawing/2014/main" id="{F724A3DC-A543-46DC-8AAF-6E458DA1C33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53292" y="3552763"/>
            <a:ext cx="3917703" cy="3776999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组合 16"/>
          <p:cNvGrpSpPr/>
          <p:nvPr/>
        </p:nvGrpSpPr>
        <p:grpSpPr>
          <a:xfrm rot="16200000">
            <a:off x="3267304" y="1298396"/>
            <a:ext cx="5384800" cy="4340860"/>
            <a:chOff x="5015" y="2340"/>
            <a:chExt cx="10014" cy="6932"/>
          </a:xfrm>
        </p:grpSpPr>
        <p:pic>
          <p:nvPicPr>
            <p:cNvPr id="2" name="图片 1" descr="0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5400000">
              <a:off x="6556" y="799"/>
              <a:ext cx="6932" cy="10014"/>
            </a:xfrm>
            <a:prstGeom prst="rect">
              <a:avLst/>
            </a:prstGeom>
          </p:spPr>
        </p:pic>
        <p:pic>
          <p:nvPicPr>
            <p:cNvPr id="3" name="图片 2" descr="0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11" y="3832"/>
              <a:ext cx="365" cy="362"/>
            </a:xfrm>
            <a:prstGeom prst="rect">
              <a:avLst/>
            </a:prstGeom>
          </p:spPr>
        </p:pic>
        <p:pic>
          <p:nvPicPr>
            <p:cNvPr id="14" name="图片 13" descr="0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3424" y="3951"/>
              <a:ext cx="365" cy="362"/>
            </a:xfrm>
            <a:prstGeom prst="rect">
              <a:avLst/>
            </a:prstGeom>
          </p:spPr>
        </p:pic>
        <p:pic>
          <p:nvPicPr>
            <p:cNvPr id="15" name="图片 14" descr="0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443" y="7582"/>
              <a:ext cx="365" cy="362"/>
            </a:xfrm>
            <a:prstGeom prst="rect">
              <a:avLst/>
            </a:prstGeom>
          </p:spPr>
        </p:pic>
        <p:pic>
          <p:nvPicPr>
            <p:cNvPr id="16" name="图片 15" descr="0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3280" y="7498"/>
              <a:ext cx="365" cy="362"/>
            </a:xfrm>
            <a:prstGeom prst="rect">
              <a:avLst/>
            </a:prstGeom>
          </p:spPr>
        </p:pic>
      </p:grpSp>
      <p:sp>
        <p:nvSpPr>
          <p:cNvPr id="12" name="矩形 11"/>
          <p:cNvSpPr/>
          <p:nvPr/>
        </p:nvSpPr>
        <p:spPr>
          <a:xfrm>
            <a:off x="3901210" y="3468826"/>
            <a:ext cx="4389579" cy="1014730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00000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tx1">
                    <a:lumMod val="85000"/>
                    <a:lumOff val="15000"/>
                  </a:schemeClr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由 来</a:t>
            </a:r>
          </a:p>
        </p:txBody>
      </p:sp>
      <p:sp>
        <p:nvSpPr>
          <p:cNvPr id="13" name="文本框 3"/>
          <p:cNvSpPr txBox="1"/>
          <p:nvPr/>
        </p:nvSpPr>
        <p:spPr>
          <a:xfrm>
            <a:off x="4760680" y="2393871"/>
            <a:ext cx="2674149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 spc="600">
                <a:solidFill>
                  <a:schemeClr val="tx1">
                    <a:lumMod val="85000"/>
                    <a:lumOff val="15000"/>
                  </a:schemeClr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第一章</a:t>
            </a:r>
          </a:p>
        </p:txBody>
      </p:sp>
      <p:pic>
        <p:nvPicPr>
          <p:cNvPr id="19" name="图片 18">
            <a:extLst>
              <a:ext uri="{FF2B5EF4-FFF2-40B4-BE49-F238E27FC236}">
                <a16:creationId xmlns:a16="http://schemas.microsoft.com/office/drawing/2014/main" id="{13AD1FB8-EC4C-434D-BCC7-EF6AC79AFB6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7510" y="2460694"/>
            <a:ext cx="3917703" cy="3776999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" name="组合 26"/>
          <p:cNvGrpSpPr/>
          <p:nvPr/>
        </p:nvGrpSpPr>
        <p:grpSpPr>
          <a:xfrm>
            <a:off x="1905" y="4188460"/>
            <a:ext cx="12187555" cy="2655570"/>
            <a:chOff x="3" y="6596"/>
            <a:chExt cx="19193" cy="4182"/>
          </a:xfrm>
        </p:grpSpPr>
        <p:grpSp>
          <p:nvGrpSpPr>
            <p:cNvPr id="21" name="组合 20"/>
            <p:cNvGrpSpPr/>
            <p:nvPr/>
          </p:nvGrpSpPr>
          <p:grpSpPr>
            <a:xfrm flipH="1" flipV="1">
              <a:off x="34" y="7405"/>
              <a:ext cx="19162" cy="3373"/>
              <a:chOff x="34" y="0"/>
              <a:chExt cx="19162" cy="4433"/>
            </a:xfrm>
          </p:grpSpPr>
          <p:pic>
            <p:nvPicPr>
              <p:cNvPr id="22" name="图片 21" descr="08"/>
              <p:cNvPicPr>
                <a:picLocks noChangeAspect="1"/>
              </p:cNvPicPr>
              <p:nvPr/>
            </p:nvPicPr>
            <p:blipFill>
              <a:blip r:embed="rId3"/>
              <a:srcRect r="23365" b="76591"/>
              <a:stretch>
                <a:fillRect/>
              </a:stretch>
            </p:blipFill>
            <p:spPr>
              <a:xfrm>
                <a:off x="34" y="0"/>
                <a:ext cx="9110" cy="4018"/>
              </a:xfrm>
              <a:prstGeom prst="rect">
                <a:avLst/>
              </a:prstGeom>
            </p:spPr>
          </p:pic>
          <p:pic>
            <p:nvPicPr>
              <p:cNvPr id="23" name="图片 22" descr="08"/>
              <p:cNvPicPr>
                <a:picLocks noChangeAspect="1"/>
              </p:cNvPicPr>
              <p:nvPr/>
            </p:nvPicPr>
            <p:blipFill>
              <a:blip r:embed="rId3"/>
              <a:srcRect r="23365" b="76591"/>
              <a:stretch>
                <a:fillRect/>
              </a:stretch>
            </p:blipFill>
            <p:spPr>
              <a:xfrm flipH="1">
                <a:off x="9143" y="0"/>
                <a:ext cx="10053" cy="4433"/>
              </a:xfrm>
              <a:prstGeom prst="rect">
                <a:avLst/>
              </a:prstGeom>
            </p:spPr>
          </p:pic>
        </p:grpSp>
        <p:pic>
          <p:nvPicPr>
            <p:cNvPr id="24" name="图片 23" descr="1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" y="6596"/>
              <a:ext cx="19193" cy="4182"/>
            </a:xfrm>
            <a:prstGeom prst="rect">
              <a:avLst/>
            </a:prstGeom>
          </p:spPr>
        </p:pic>
      </p:grpSp>
      <p:grpSp>
        <p:nvGrpSpPr>
          <p:cNvPr id="2" name="组合 1"/>
          <p:cNvGrpSpPr/>
          <p:nvPr/>
        </p:nvGrpSpPr>
        <p:grpSpPr>
          <a:xfrm>
            <a:off x="21590" y="0"/>
            <a:ext cx="12167870" cy="2141855"/>
            <a:chOff x="34" y="0"/>
            <a:chExt cx="19162" cy="4433"/>
          </a:xfrm>
        </p:grpSpPr>
        <p:pic>
          <p:nvPicPr>
            <p:cNvPr id="5" name="图片 4" descr="08"/>
            <p:cNvPicPr>
              <a:picLocks noChangeAspect="1"/>
            </p:cNvPicPr>
            <p:nvPr/>
          </p:nvPicPr>
          <p:blipFill>
            <a:blip r:embed="rId3"/>
            <a:srcRect r="23365" b="76591"/>
            <a:stretch>
              <a:fillRect/>
            </a:stretch>
          </p:blipFill>
          <p:spPr>
            <a:xfrm>
              <a:off x="34" y="0"/>
              <a:ext cx="9110" cy="4018"/>
            </a:xfrm>
            <a:prstGeom prst="rect">
              <a:avLst/>
            </a:prstGeom>
          </p:spPr>
        </p:pic>
        <p:pic>
          <p:nvPicPr>
            <p:cNvPr id="20" name="图片 19" descr="08"/>
            <p:cNvPicPr>
              <a:picLocks noChangeAspect="1"/>
            </p:cNvPicPr>
            <p:nvPr/>
          </p:nvPicPr>
          <p:blipFill>
            <a:blip r:embed="rId3"/>
            <a:srcRect r="23365" b="76591"/>
            <a:stretch>
              <a:fillRect/>
            </a:stretch>
          </p:blipFill>
          <p:spPr>
            <a:xfrm flipH="1">
              <a:off x="9143" y="0"/>
              <a:ext cx="10053" cy="4433"/>
            </a:xfrm>
            <a:prstGeom prst="rect">
              <a:avLst/>
            </a:prstGeom>
          </p:spPr>
        </p:pic>
      </p:grpSp>
      <p:grpSp>
        <p:nvGrpSpPr>
          <p:cNvPr id="25" name="组合 24"/>
          <p:cNvGrpSpPr/>
          <p:nvPr/>
        </p:nvGrpSpPr>
        <p:grpSpPr>
          <a:xfrm>
            <a:off x="2760980" y="2321560"/>
            <a:ext cx="7113270" cy="2630170"/>
            <a:chOff x="4049" y="3771"/>
            <a:chExt cx="11202" cy="4142"/>
          </a:xfrm>
        </p:grpSpPr>
        <p:sp>
          <p:nvSpPr>
            <p:cNvPr id="4" name="矩形 3"/>
            <p:cNvSpPr/>
            <p:nvPr/>
          </p:nvSpPr>
          <p:spPr>
            <a:xfrm>
              <a:off x="4049" y="3771"/>
              <a:ext cx="11202" cy="4142"/>
            </a:xfrm>
            <a:prstGeom prst="rect">
              <a:avLst/>
            </a:prstGeom>
          </p:spPr>
          <p:txBody>
            <a:bodyPr vert="eaVert" wrap="square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4200"/>
                </a:lnSpc>
              </a:pPr>
              <a:r>
                <a:rPr lang="zh-CN" altLang="en-US" sz="1600" kern="1500">
                  <a:solidFill>
                    <a:schemeClr val="bg1"/>
                  </a:solidFill>
                  <a:latin typeface="字魂36号-正文宋楷" panose="02000000000000000000" pitchFamily="2" charset="-122"/>
                  <a:ea typeface="字魂36号-正文宋楷" panose="02000000000000000000" pitchFamily="2" charset="-122"/>
                  <a:sym typeface="字魂36号-正文宋楷" panose="02000000000000000000" pitchFamily="2" charset="-122"/>
                </a:rPr>
                <a:t>根源于民间开灯祈福古俗，开灯祈福通常在正月十四夜便开始“试灯”，十五日夜为“正灯”，民间要点灯盏，又称“送灯盏”，以进行祭神祈福活动。随佛教文化的传入，汉明帝永平年间，为弘扬佛法，下令正月十五夜在宫中和寺院“燃灯表佛”。南北朝，元宵张灯渐成风气。唐朝，佛教大兴，，佛家灯火于是遍布民间，元宵张灯即成为法定之事。</a:t>
              </a:r>
            </a:p>
          </p:txBody>
        </p:sp>
        <p:grpSp>
          <p:nvGrpSpPr>
            <p:cNvPr id="18" name="组合 17"/>
            <p:cNvGrpSpPr/>
            <p:nvPr/>
          </p:nvGrpSpPr>
          <p:grpSpPr>
            <a:xfrm>
              <a:off x="4867" y="3945"/>
              <a:ext cx="10065" cy="3660"/>
              <a:chOff x="2894495" y="2621081"/>
              <a:chExt cx="6553200" cy="1828800"/>
            </a:xfrm>
          </p:grpSpPr>
          <p:cxnSp>
            <p:nvCxnSpPr>
              <p:cNvPr id="6" name="直接连接符 5"/>
              <p:cNvCxnSpPr/>
              <p:nvPr/>
            </p:nvCxnSpPr>
            <p:spPr>
              <a:xfrm flipH="1">
                <a:off x="2894495" y="2621081"/>
                <a:ext cx="0" cy="18288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直接连接符 6"/>
              <p:cNvCxnSpPr/>
              <p:nvPr/>
            </p:nvCxnSpPr>
            <p:spPr>
              <a:xfrm flipH="1">
                <a:off x="3456470" y="2621081"/>
                <a:ext cx="0" cy="18288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直接连接符 7"/>
              <p:cNvCxnSpPr/>
              <p:nvPr/>
            </p:nvCxnSpPr>
            <p:spPr>
              <a:xfrm flipH="1">
                <a:off x="4018445" y="2621081"/>
                <a:ext cx="0" cy="18288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直接连接符 8"/>
              <p:cNvCxnSpPr/>
              <p:nvPr/>
            </p:nvCxnSpPr>
            <p:spPr>
              <a:xfrm flipH="1">
                <a:off x="4570895" y="2621081"/>
                <a:ext cx="0" cy="18288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直接连接符 9"/>
              <p:cNvCxnSpPr/>
              <p:nvPr/>
            </p:nvCxnSpPr>
            <p:spPr>
              <a:xfrm flipH="1">
                <a:off x="5113820" y="2621081"/>
                <a:ext cx="0" cy="18288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直接连接符 10"/>
              <p:cNvCxnSpPr/>
              <p:nvPr/>
            </p:nvCxnSpPr>
            <p:spPr>
              <a:xfrm flipH="1">
                <a:off x="5675795" y="2621081"/>
                <a:ext cx="0" cy="18288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直接连接符 11"/>
              <p:cNvCxnSpPr/>
              <p:nvPr/>
            </p:nvCxnSpPr>
            <p:spPr>
              <a:xfrm flipH="1">
                <a:off x="6228245" y="2621081"/>
                <a:ext cx="0" cy="18288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直接连接符 12"/>
              <p:cNvCxnSpPr/>
              <p:nvPr/>
            </p:nvCxnSpPr>
            <p:spPr>
              <a:xfrm flipH="1">
                <a:off x="6742595" y="2621081"/>
                <a:ext cx="0" cy="18288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/>
            </p:nvCxnSpPr>
            <p:spPr>
              <a:xfrm flipH="1">
                <a:off x="7304570" y="2621081"/>
                <a:ext cx="0" cy="18288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/>
            </p:nvCxnSpPr>
            <p:spPr>
              <a:xfrm flipH="1">
                <a:off x="7837970" y="2621081"/>
                <a:ext cx="0" cy="18288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直接连接符 15"/>
              <p:cNvCxnSpPr/>
              <p:nvPr/>
            </p:nvCxnSpPr>
            <p:spPr>
              <a:xfrm flipH="1">
                <a:off x="8390420" y="2621081"/>
                <a:ext cx="0" cy="18288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/>
            </p:nvCxnSpPr>
            <p:spPr>
              <a:xfrm flipH="1">
                <a:off x="8961920" y="2621081"/>
                <a:ext cx="0" cy="18288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直接连接符 18"/>
              <p:cNvCxnSpPr/>
              <p:nvPr/>
            </p:nvCxnSpPr>
            <p:spPr>
              <a:xfrm flipH="1">
                <a:off x="9447695" y="2621081"/>
                <a:ext cx="0" cy="1828800"/>
              </a:xfrm>
              <a:prstGeom prst="line">
                <a:avLst/>
              </a:prstGeom>
              <a:ln>
                <a:solidFill>
                  <a:schemeClr val="accent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34" name="圆角矩形 33"/>
          <p:cNvSpPr/>
          <p:nvPr/>
        </p:nvSpPr>
        <p:spPr>
          <a:xfrm>
            <a:off x="4740110" y="1294787"/>
            <a:ext cx="2936569" cy="715089"/>
          </a:xfrm>
          <a:prstGeom prst="roundRect">
            <a:avLst/>
          </a:pr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CC0026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元宵节由来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CC00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21590" y="0"/>
            <a:ext cx="12167870" cy="2141855"/>
            <a:chOff x="34" y="0"/>
            <a:chExt cx="19162" cy="4433"/>
          </a:xfrm>
        </p:grpSpPr>
        <p:pic>
          <p:nvPicPr>
            <p:cNvPr id="5" name="图片 4" descr="08"/>
            <p:cNvPicPr>
              <a:picLocks noChangeAspect="1"/>
            </p:cNvPicPr>
            <p:nvPr/>
          </p:nvPicPr>
          <p:blipFill>
            <a:blip r:embed="rId3"/>
            <a:srcRect r="23365" b="76591"/>
            <a:stretch>
              <a:fillRect/>
            </a:stretch>
          </p:blipFill>
          <p:spPr>
            <a:xfrm>
              <a:off x="34" y="0"/>
              <a:ext cx="9110" cy="4018"/>
            </a:xfrm>
            <a:prstGeom prst="rect">
              <a:avLst/>
            </a:prstGeom>
          </p:spPr>
        </p:pic>
        <p:pic>
          <p:nvPicPr>
            <p:cNvPr id="20" name="图片 19" descr="08"/>
            <p:cNvPicPr>
              <a:picLocks noChangeAspect="1"/>
            </p:cNvPicPr>
            <p:nvPr/>
          </p:nvPicPr>
          <p:blipFill>
            <a:blip r:embed="rId3"/>
            <a:srcRect r="23365" b="76591"/>
            <a:stretch>
              <a:fillRect/>
            </a:stretch>
          </p:blipFill>
          <p:spPr>
            <a:xfrm flipH="1">
              <a:off x="9143" y="0"/>
              <a:ext cx="10053" cy="4433"/>
            </a:xfrm>
            <a:prstGeom prst="rect">
              <a:avLst/>
            </a:prstGeom>
          </p:spPr>
        </p:pic>
      </p:grpSp>
      <p:sp>
        <p:nvSpPr>
          <p:cNvPr id="25" name="圆角矩形 24"/>
          <p:cNvSpPr/>
          <p:nvPr/>
        </p:nvSpPr>
        <p:spPr>
          <a:xfrm>
            <a:off x="4509371" y="1308122"/>
            <a:ext cx="3386740" cy="715089"/>
          </a:xfrm>
          <a:prstGeom prst="roundRect">
            <a:avLst/>
          </a:pr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CC0026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节日纪念</a:t>
            </a:r>
          </a:p>
        </p:txBody>
      </p:sp>
      <p:sp>
        <p:nvSpPr>
          <p:cNvPr id="27" name="矩形 26"/>
          <p:cNvSpPr/>
          <p:nvPr/>
        </p:nvSpPr>
        <p:spPr>
          <a:xfrm>
            <a:off x="1589314" y="2445231"/>
            <a:ext cx="9252857" cy="263418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纪念“平吕”</a:t>
            </a:r>
          </a:p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汉惠帝病死后吕后独揽朝政把刘氏天下变成了吕氏天下，朝中老臣、刘氏宗室深感愤慨，但都惧怕吕后残暴而敢怒不敢言。 吕后病死后，诸吕惶惶不安害怕遭到伤害和排挤。于是密谋作乱之事，以便彻底夺取刘氏江山。此事传至齐王刘襄耳中，为保刘氏江山，与开国老臣周勃、陈平堪平“诸吕之乱”。</a:t>
            </a:r>
            <a:endParaRPr lang="en-US" altLang="zh-CN" sz="1600">
              <a:solidFill>
                <a:schemeClr val="bg1"/>
              </a:solidFill>
              <a:latin typeface="字魂36号-正文宋楷" panose="02000000000000000000" pitchFamily="2" charset="-122"/>
              <a:ea typeface="字魂36号-正文宋楷" panose="02000000000000000000" pitchFamily="2" charset="-122"/>
              <a:sym typeface="字魂36号-正文宋楷" panose="02000000000000000000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平乱之后，众臣拥立刘邦的第四个儿子刘恒登基，称汉文帝。文帝深感太平盛世来之不易，便把平息“诸吕之乱”的正月十五，定为与民同乐日，京城里家家张灯结彩，以示庆祝。从此，正月十五便成了一个普天同庆的民间节日</a:t>
            </a:r>
            <a:r>
              <a:rPr lang="en-US" altLang="zh-CN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——“</a:t>
            </a:r>
            <a:r>
              <a:rPr lang="zh-CN" altLang="en-US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闹元宵”。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1905" y="4188460"/>
            <a:ext cx="12187555" cy="2655570"/>
            <a:chOff x="3" y="6596"/>
            <a:chExt cx="19193" cy="4182"/>
          </a:xfrm>
        </p:grpSpPr>
        <p:grpSp>
          <p:nvGrpSpPr>
            <p:cNvPr id="21" name="组合 20"/>
            <p:cNvGrpSpPr/>
            <p:nvPr/>
          </p:nvGrpSpPr>
          <p:grpSpPr>
            <a:xfrm flipH="1" flipV="1">
              <a:off x="34" y="7405"/>
              <a:ext cx="19162" cy="3373"/>
              <a:chOff x="34" y="0"/>
              <a:chExt cx="19162" cy="4433"/>
            </a:xfrm>
          </p:grpSpPr>
          <p:pic>
            <p:nvPicPr>
              <p:cNvPr id="22" name="图片 21" descr="08"/>
              <p:cNvPicPr>
                <a:picLocks noChangeAspect="1"/>
              </p:cNvPicPr>
              <p:nvPr/>
            </p:nvPicPr>
            <p:blipFill>
              <a:blip r:embed="rId3"/>
              <a:srcRect r="23365" b="76591"/>
              <a:stretch>
                <a:fillRect/>
              </a:stretch>
            </p:blipFill>
            <p:spPr>
              <a:xfrm>
                <a:off x="34" y="0"/>
                <a:ext cx="9110" cy="4018"/>
              </a:xfrm>
              <a:prstGeom prst="rect">
                <a:avLst/>
              </a:prstGeom>
            </p:spPr>
          </p:pic>
          <p:pic>
            <p:nvPicPr>
              <p:cNvPr id="23" name="图片 22" descr="08"/>
              <p:cNvPicPr>
                <a:picLocks noChangeAspect="1"/>
              </p:cNvPicPr>
              <p:nvPr/>
            </p:nvPicPr>
            <p:blipFill>
              <a:blip r:embed="rId3"/>
              <a:srcRect r="23365" b="76591"/>
              <a:stretch>
                <a:fillRect/>
              </a:stretch>
            </p:blipFill>
            <p:spPr>
              <a:xfrm flipH="1">
                <a:off x="9143" y="0"/>
                <a:ext cx="10053" cy="4433"/>
              </a:xfrm>
              <a:prstGeom prst="rect">
                <a:avLst/>
              </a:prstGeom>
            </p:spPr>
          </p:pic>
        </p:grpSp>
        <p:pic>
          <p:nvPicPr>
            <p:cNvPr id="24" name="图片 23" descr="1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" y="6596"/>
              <a:ext cx="19193" cy="4182"/>
            </a:xfrm>
            <a:prstGeom prst="rect">
              <a:avLst/>
            </a:prstGeom>
          </p:spPr>
        </p:pic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CC00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0" y="0"/>
            <a:ext cx="12192000" cy="2142309"/>
            <a:chOff x="34" y="0"/>
            <a:chExt cx="19162" cy="4433"/>
          </a:xfrm>
          <a:solidFill>
            <a:srgbClr val="CC0026"/>
          </a:solidFill>
        </p:grpSpPr>
        <p:pic>
          <p:nvPicPr>
            <p:cNvPr id="5" name="图片 4" descr="08"/>
            <p:cNvPicPr>
              <a:picLocks noChangeAspect="1"/>
            </p:cNvPicPr>
            <p:nvPr/>
          </p:nvPicPr>
          <p:blipFill>
            <a:blip r:embed="rId3"/>
            <a:srcRect r="23365" b="76591"/>
            <a:stretch>
              <a:fillRect/>
            </a:stretch>
          </p:blipFill>
          <p:spPr>
            <a:xfrm>
              <a:off x="34" y="0"/>
              <a:ext cx="9110" cy="4018"/>
            </a:xfrm>
            <a:prstGeom prst="rect">
              <a:avLst/>
            </a:prstGeom>
            <a:grpFill/>
          </p:spPr>
        </p:pic>
        <p:pic>
          <p:nvPicPr>
            <p:cNvPr id="20" name="图片 19" descr="08"/>
            <p:cNvPicPr>
              <a:picLocks noChangeAspect="1"/>
            </p:cNvPicPr>
            <p:nvPr/>
          </p:nvPicPr>
          <p:blipFill>
            <a:blip r:embed="rId3"/>
            <a:srcRect r="23365" b="76591"/>
            <a:stretch>
              <a:fillRect/>
            </a:stretch>
          </p:blipFill>
          <p:spPr>
            <a:xfrm flipH="1">
              <a:off x="9143" y="0"/>
              <a:ext cx="10053" cy="4433"/>
            </a:xfrm>
            <a:prstGeom prst="rect">
              <a:avLst/>
            </a:prstGeom>
            <a:grpFill/>
          </p:spPr>
        </p:pic>
      </p:grpSp>
      <p:grpSp>
        <p:nvGrpSpPr>
          <p:cNvPr id="3" name="组合 2"/>
          <p:cNvGrpSpPr/>
          <p:nvPr/>
        </p:nvGrpSpPr>
        <p:grpSpPr>
          <a:xfrm>
            <a:off x="1905" y="4188460"/>
            <a:ext cx="12187555" cy="2655570"/>
            <a:chOff x="3" y="6596"/>
            <a:chExt cx="19193" cy="4182"/>
          </a:xfrm>
        </p:grpSpPr>
        <p:grpSp>
          <p:nvGrpSpPr>
            <p:cNvPr id="21" name="组合 20"/>
            <p:cNvGrpSpPr/>
            <p:nvPr/>
          </p:nvGrpSpPr>
          <p:grpSpPr>
            <a:xfrm flipH="1" flipV="1">
              <a:off x="34" y="7405"/>
              <a:ext cx="19162" cy="3373"/>
              <a:chOff x="34" y="0"/>
              <a:chExt cx="19162" cy="4433"/>
            </a:xfrm>
          </p:grpSpPr>
          <p:pic>
            <p:nvPicPr>
              <p:cNvPr id="22" name="图片 21" descr="08"/>
              <p:cNvPicPr>
                <a:picLocks noChangeAspect="1"/>
              </p:cNvPicPr>
              <p:nvPr/>
            </p:nvPicPr>
            <p:blipFill>
              <a:blip r:embed="rId3"/>
              <a:srcRect r="23365" b="76591"/>
              <a:stretch>
                <a:fillRect/>
              </a:stretch>
            </p:blipFill>
            <p:spPr>
              <a:xfrm>
                <a:off x="34" y="0"/>
                <a:ext cx="9110" cy="4018"/>
              </a:xfrm>
              <a:prstGeom prst="rect">
                <a:avLst/>
              </a:prstGeom>
            </p:spPr>
          </p:pic>
          <p:pic>
            <p:nvPicPr>
              <p:cNvPr id="23" name="图片 22" descr="08"/>
              <p:cNvPicPr>
                <a:picLocks noChangeAspect="1"/>
              </p:cNvPicPr>
              <p:nvPr/>
            </p:nvPicPr>
            <p:blipFill>
              <a:blip r:embed="rId3"/>
              <a:srcRect r="23365" b="76591"/>
              <a:stretch>
                <a:fillRect/>
              </a:stretch>
            </p:blipFill>
            <p:spPr>
              <a:xfrm flipH="1">
                <a:off x="9143" y="0"/>
                <a:ext cx="10053" cy="4433"/>
              </a:xfrm>
              <a:prstGeom prst="rect">
                <a:avLst/>
              </a:prstGeom>
            </p:spPr>
          </p:pic>
        </p:grpSp>
        <p:pic>
          <p:nvPicPr>
            <p:cNvPr id="24" name="图片 23" descr="1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" y="6596"/>
              <a:ext cx="19193" cy="4182"/>
            </a:xfrm>
            <a:prstGeom prst="rect">
              <a:avLst/>
            </a:prstGeom>
          </p:spPr>
        </p:pic>
      </p:grpSp>
      <p:sp>
        <p:nvSpPr>
          <p:cNvPr id="27" name="矩形 26"/>
          <p:cNvSpPr/>
          <p:nvPr/>
        </p:nvSpPr>
        <p:spPr>
          <a:xfrm>
            <a:off x="2978013" y="3587732"/>
            <a:ext cx="6783977" cy="15261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这种说法主要是胡申生先生主编的</a:t>
            </a:r>
            <a:r>
              <a:rPr lang="en-US" altLang="zh-CN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《</a:t>
            </a:r>
            <a:r>
              <a:rPr lang="zh-CN" altLang="en-US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社会风俗三百题</a:t>
            </a:r>
            <a:r>
              <a:rPr lang="en-US" altLang="zh-CN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》</a:t>
            </a:r>
            <a:r>
              <a:rPr lang="zh-CN" altLang="en-US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中：“佛教教义中把火光比作佛之威神，</a:t>
            </a:r>
            <a:r>
              <a:rPr lang="en-US" altLang="zh-CN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《</a:t>
            </a:r>
            <a:r>
              <a:rPr lang="zh-CN" altLang="en-US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无量寿经</a:t>
            </a:r>
            <a:r>
              <a:rPr lang="en-US" altLang="zh-CN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》</a:t>
            </a:r>
            <a:r>
              <a:rPr lang="zh-CN" altLang="en-US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有‘无量火焰，照耀无极’说法。在佛教教义中，灯一直是作为佛前的供具之一。逢遇佛教盛会都要大明灯火。在佛教传说中，于正月十五张灯有关系的是有关佛祖神变的事迹。</a:t>
            </a:r>
          </a:p>
        </p:txBody>
      </p:sp>
      <p:pic>
        <p:nvPicPr>
          <p:cNvPr id="6" name="图片 5">
            <a:extLst>
              <a:ext uri="{FF2B5EF4-FFF2-40B4-BE49-F238E27FC236}">
                <a16:creationId xmlns:a16="http://schemas.microsoft.com/office/drawing/2014/main" id="{3377BA95-480B-4F58-83CC-0730A5AAC9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1032" y="1582574"/>
            <a:ext cx="5009543" cy="1891839"/>
          </a:xfrm>
          <a:prstGeom prst="rect">
            <a:avLst/>
          </a:prstGeom>
        </p:spPr>
      </p:pic>
      <p:sp>
        <p:nvSpPr>
          <p:cNvPr id="25" name="圆角矩形 24"/>
          <p:cNvSpPr/>
          <p:nvPr/>
        </p:nvSpPr>
        <p:spPr>
          <a:xfrm>
            <a:off x="4509371" y="1308122"/>
            <a:ext cx="3386740" cy="715089"/>
          </a:xfrm>
          <a:prstGeom prst="roundRect">
            <a:avLst/>
          </a:pr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CC0026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张灯的原因</a:t>
            </a:r>
          </a:p>
        </p:txBody>
      </p:sp>
    </p:spTree>
    <p:extLst>
      <p:ext uri="{BB962C8B-B14F-4D97-AF65-F5344CB8AC3E}">
        <p14:creationId xmlns:p14="http://schemas.microsoft.com/office/powerpoint/2010/main" val="2046393095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" name="组合 16"/>
          <p:cNvGrpSpPr/>
          <p:nvPr/>
        </p:nvGrpSpPr>
        <p:grpSpPr>
          <a:xfrm rot="16200000">
            <a:off x="3242945" y="1258570"/>
            <a:ext cx="5384800" cy="4340860"/>
            <a:chOff x="5015" y="2340"/>
            <a:chExt cx="10014" cy="6932"/>
          </a:xfrm>
        </p:grpSpPr>
        <p:pic>
          <p:nvPicPr>
            <p:cNvPr id="2" name="图片 1" descr="0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5400000">
              <a:off x="6556" y="799"/>
              <a:ext cx="6932" cy="10014"/>
            </a:xfrm>
            <a:prstGeom prst="rect">
              <a:avLst/>
            </a:prstGeom>
          </p:spPr>
        </p:pic>
        <p:pic>
          <p:nvPicPr>
            <p:cNvPr id="3" name="图片 2" descr="0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511" y="3832"/>
              <a:ext cx="365" cy="362"/>
            </a:xfrm>
            <a:prstGeom prst="rect">
              <a:avLst/>
            </a:prstGeom>
          </p:spPr>
        </p:pic>
        <p:pic>
          <p:nvPicPr>
            <p:cNvPr id="14" name="图片 13" descr="0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3424" y="3951"/>
              <a:ext cx="365" cy="362"/>
            </a:xfrm>
            <a:prstGeom prst="rect">
              <a:avLst/>
            </a:prstGeom>
          </p:spPr>
        </p:pic>
        <p:pic>
          <p:nvPicPr>
            <p:cNvPr id="15" name="图片 14" descr="0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443" y="7582"/>
              <a:ext cx="365" cy="362"/>
            </a:xfrm>
            <a:prstGeom prst="rect">
              <a:avLst/>
            </a:prstGeom>
          </p:spPr>
        </p:pic>
        <p:pic>
          <p:nvPicPr>
            <p:cNvPr id="16" name="图片 15" descr="0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3280" y="7498"/>
              <a:ext cx="365" cy="362"/>
            </a:xfrm>
            <a:prstGeom prst="rect">
              <a:avLst/>
            </a:prstGeom>
          </p:spPr>
        </p:pic>
      </p:grpSp>
      <p:sp>
        <p:nvSpPr>
          <p:cNvPr id="12" name="矩形 11"/>
          <p:cNvSpPr/>
          <p:nvPr/>
        </p:nvSpPr>
        <p:spPr>
          <a:xfrm>
            <a:off x="3888522" y="3516931"/>
            <a:ext cx="4389579" cy="1014730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C00000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tx1">
                    <a:lumMod val="85000"/>
                    <a:lumOff val="15000"/>
                  </a:schemeClr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传说</a:t>
            </a:r>
          </a:p>
        </p:txBody>
      </p:sp>
      <p:sp>
        <p:nvSpPr>
          <p:cNvPr id="13" name="文本框 3"/>
          <p:cNvSpPr txBox="1"/>
          <p:nvPr/>
        </p:nvSpPr>
        <p:spPr>
          <a:xfrm>
            <a:off x="4794848" y="2389562"/>
            <a:ext cx="2674149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 spc="600">
                <a:solidFill>
                  <a:schemeClr val="tx1">
                    <a:lumMod val="85000"/>
                    <a:lumOff val="15000"/>
                  </a:schemeClr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第二章</a:t>
            </a:r>
          </a:p>
        </p:txBody>
      </p:sp>
      <p:pic>
        <p:nvPicPr>
          <p:cNvPr id="19" name="图片 18">
            <a:extLst>
              <a:ext uri="{FF2B5EF4-FFF2-40B4-BE49-F238E27FC236}">
                <a16:creationId xmlns:a16="http://schemas.microsoft.com/office/drawing/2014/main" id="{BACB77F4-7150-47E4-9D6D-F61D223D1FE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6812" y="2266435"/>
            <a:ext cx="3917703" cy="3776999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CC00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0" y="0"/>
            <a:ext cx="12192000" cy="2142309"/>
            <a:chOff x="34" y="0"/>
            <a:chExt cx="19162" cy="4433"/>
          </a:xfrm>
          <a:solidFill>
            <a:srgbClr val="CC0026"/>
          </a:solidFill>
        </p:grpSpPr>
        <p:pic>
          <p:nvPicPr>
            <p:cNvPr id="5" name="图片 4" descr="08"/>
            <p:cNvPicPr>
              <a:picLocks noChangeAspect="1"/>
            </p:cNvPicPr>
            <p:nvPr/>
          </p:nvPicPr>
          <p:blipFill>
            <a:blip r:embed="rId3"/>
            <a:srcRect r="23365" b="76591"/>
            <a:stretch>
              <a:fillRect/>
            </a:stretch>
          </p:blipFill>
          <p:spPr>
            <a:xfrm>
              <a:off x="34" y="0"/>
              <a:ext cx="9110" cy="4018"/>
            </a:xfrm>
            <a:prstGeom prst="rect">
              <a:avLst/>
            </a:prstGeom>
            <a:grpFill/>
          </p:spPr>
        </p:pic>
        <p:pic>
          <p:nvPicPr>
            <p:cNvPr id="20" name="图片 19" descr="08"/>
            <p:cNvPicPr>
              <a:picLocks noChangeAspect="1"/>
            </p:cNvPicPr>
            <p:nvPr/>
          </p:nvPicPr>
          <p:blipFill>
            <a:blip r:embed="rId3"/>
            <a:srcRect r="23365" b="76591"/>
            <a:stretch>
              <a:fillRect/>
            </a:stretch>
          </p:blipFill>
          <p:spPr>
            <a:xfrm flipH="1">
              <a:off x="9143" y="0"/>
              <a:ext cx="10053" cy="4433"/>
            </a:xfrm>
            <a:prstGeom prst="rect">
              <a:avLst/>
            </a:prstGeom>
            <a:grpFill/>
          </p:spPr>
        </p:pic>
      </p:grpSp>
      <p:sp>
        <p:nvSpPr>
          <p:cNvPr id="25" name="圆角矩形 24"/>
          <p:cNvSpPr/>
          <p:nvPr/>
        </p:nvSpPr>
        <p:spPr>
          <a:xfrm>
            <a:off x="4509371" y="1308122"/>
            <a:ext cx="3386740" cy="715089"/>
          </a:xfrm>
          <a:prstGeom prst="roundRect">
            <a:avLst/>
          </a:pr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CC0026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传 说 一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1905" y="4188460"/>
            <a:ext cx="12187555" cy="2655570"/>
            <a:chOff x="3" y="6596"/>
            <a:chExt cx="19193" cy="4182"/>
          </a:xfrm>
        </p:grpSpPr>
        <p:grpSp>
          <p:nvGrpSpPr>
            <p:cNvPr id="21" name="组合 20"/>
            <p:cNvGrpSpPr/>
            <p:nvPr/>
          </p:nvGrpSpPr>
          <p:grpSpPr>
            <a:xfrm flipH="1" flipV="1">
              <a:off x="34" y="7405"/>
              <a:ext cx="19162" cy="3373"/>
              <a:chOff x="34" y="0"/>
              <a:chExt cx="19162" cy="4433"/>
            </a:xfrm>
          </p:grpSpPr>
          <p:pic>
            <p:nvPicPr>
              <p:cNvPr id="22" name="图片 21" descr="08"/>
              <p:cNvPicPr>
                <a:picLocks noChangeAspect="1"/>
              </p:cNvPicPr>
              <p:nvPr/>
            </p:nvPicPr>
            <p:blipFill>
              <a:blip r:embed="rId3"/>
              <a:srcRect r="23365" b="76591"/>
              <a:stretch>
                <a:fillRect/>
              </a:stretch>
            </p:blipFill>
            <p:spPr>
              <a:xfrm>
                <a:off x="34" y="0"/>
                <a:ext cx="9110" cy="4018"/>
              </a:xfrm>
              <a:prstGeom prst="rect">
                <a:avLst/>
              </a:prstGeom>
            </p:spPr>
          </p:pic>
          <p:pic>
            <p:nvPicPr>
              <p:cNvPr id="23" name="图片 22" descr="08"/>
              <p:cNvPicPr>
                <a:picLocks noChangeAspect="1"/>
              </p:cNvPicPr>
              <p:nvPr/>
            </p:nvPicPr>
            <p:blipFill>
              <a:blip r:embed="rId3"/>
              <a:srcRect r="23365" b="76591"/>
              <a:stretch>
                <a:fillRect/>
              </a:stretch>
            </p:blipFill>
            <p:spPr>
              <a:xfrm flipH="1">
                <a:off x="9143" y="0"/>
                <a:ext cx="10053" cy="4433"/>
              </a:xfrm>
              <a:prstGeom prst="rect">
                <a:avLst/>
              </a:prstGeom>
            </p:spPr>
          </p:pic>
        </p:grpSp>
        <p:pic>
          <p:nvPicPr>
            <p:cNvPr id="24" name="图片 23" descr="1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" y="6596"/>
              <a:ext cx="19193" cy="4182"/>
            </a:xfrm>
            <a:prstGeom prst="rect">
              <a:avLst/>
            </a:prstGeom>
          </p:spPr>
        </p:pic>
      </p:grpSp>
      <p:sp>
        <p:nvSpPr>
          <p:cNvPr id="27" name="矩形 26"/>
          <p:cNvSpPr/>
          <p:nvPr/>
        </p:nvSpPr>
        <p:spPr>
          <a:xfrm>
            <a:off x="1589314" y="2445231"/>
            <a:ext cx="9252857" cy="263418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b="1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“三元说”</a:t>
            </a:r>
          </a:p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元宵燃灯的习俗也有认为起源于道教的“三元说”；上元，含有新的一年第一次月圆之夜的意思。上元节的由来，</a:t>
            </a:r>
            <a:r>
              <a:rPr lang="en-US" altLang="zh-CN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《</a:t>
            </a:r>
            <a:r>
              <a:rPr lang="zh-CN" altLang="en-US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岁时杂记</a:t>
            </a:r>
            <a:r>
              <a:rPr lang="en-US" altLang="zh-CN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》</a:t>
            </a:r>
            <a:r>
              <a:rPr lang="zh-CN" altLang="en-US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记载说，这是因循道教的陈规。汉末道教的重要派别五斗米道崇奉的神为天官、地官、水官，说天官赐福，地官赦罪，水官解厄，并以三元配三官，说上元天官正月十五生，中元地官七月十五生，下元水官十月十五生。魏晋道家以“三官”与时日节候相配，定正月十五为“上元”，七月十五为“中元”，十月十五为“下元”，合称“三元”。这样，正月十五就被称为上元节。南宋吴自牧在</a:t>
            </a:r>
            <a:r>
              <a:rPr lang="en-US" altLang="zh-CN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《</a:t>
            </a:r>
            <a:r>
              <a:rPr lang="zh-CN" altLang="en-US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梦粱录</a:t>
            </a:r>
            <a:r>
              <a:rPr lang="en-US" altLang="zh-CN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》</a:t>
            </a:r>
            <a:r>
              <a:rPr lang="zh-CN" altLang="en-US" sz="16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中说：“正月十五元夕节，乃上元天官赐福之辰。”故上元节要燃灯。</a:t>
            </a:r>
          </a:p>
        </p:txBody>
      </p:sp>
    </p:spTree>
    <p:extLst>
      <p:ext uri="{BB962C8B-B14F-4D97-AF65-F5344CB8AC3E}">
        <p14:creationId xmlns:p14="http://schemas.microsoft.com/office/powerpoint/2010/main" val="1915715225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/>
        </p:nvGrpSpPr>
        <p:grpSpPr>
          <a:xfrm>
            <a:off x="1905" y="4188460"/>
            <a:ext cx="12187555" cy="2655570"/>
            <a:chOff x="3" y="6596"/>
            <a:chExt cx="19193" cy="4182"/>
          </a:xfrm>
        </p:grpSpPr>
        <p:grpSp>
          <p:nvGrpSpPr>
            <p:cNvPr id="14" name="组合 13"/>
            <p:cNvGrpSpPr/>
            <p:nvPr/>
          </p:nvGrpSpPr>
          <p:grpSpPr>
            <a:xfrm flipH="1" flipV="1">
              <a:off x="34" y="7405"/>
              <a:ext cx="19162" cy="3373"/>
              <a:chOff x="34" y="0"/>
              <a:chExt cx="19162" cy="4433"/>
            </a:xfrm>
          </p:grpSpPr>
          <p:pic>
            <p:nvPicPr>
              <p:cNvPr id="6" name="图片 5" descr="08"/>
              <p:cNvPicPr>
                <a:picLocks noChangeAspect="1"/>
              </p:cNvPicPr>
              <p:nvPr/>
            </p:nvPicPr>
            <p:blipFill>
              <a:blip r:embed="rId3"/>
              <a:srcRect r="23365" b="76591"/>
              <a:stretch>
                <a:fillRect/>
              </a:stretch>
            </p:blipFill>
            <p:spPr>
              <a:xfrm>
                <a:off x="34" y="0"/>
                <a:ext cx="9110" cy="4018"/>
              </a:xfrm>
              <a:prstGeom prst="rect">
                <a:avLst/>
              </a:prstGeom>
            </p:spPr>
          </p:pic>
          <p:pic>
            <p:nvPicPr>
              <p:cNvPr id="23" name="图片 22" descr="08"/>
              <p:cNvPicPr>
                <a:picLocks noChangeAspect="1"/>
              </p:cNvPicPr>
              <p:nvPr/>
            </p:nvPicPr>
            <p:blipFill>
              <a:blip r:embed="rId3"/>
              <a:srcRect r="23365" b="76591"/>
              <a:stretch>
                <a:fillRect/>
              </a:stretch>
            </p:blipFill>
            <p:spPr>
              <a:xfrm flipH="1">
                <a:off x="9143" y="0"/>
                <a:ext cx="10053" cy="4433"/>
              </a:xfrm>
              <a:prstGeom prst="rect">
                <a:avLst/>
              </a:prstGeom>
            </p:spPr>
          </p:pic>
        </p:grpSp>
        <p:pic>
          <p:nvPicPr>
            <p:cNvPr id="12" name="图片 11" descr="1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" y="6596"/>
              <a:ext cx="19193" cy="4182"/>
            </a:xfrm>
            <a:prstGeom prst="rect">
              <a:avLst/>
            </a:prstGeom>
          </p:spPr>
        </p:pic>
      </p:grpSp>
      <p:grpSp>
        <p:nvGrpSpPr>
          <p:cNvPr id="3" name="组合 2"/>
          <p:cNvGrpSpPr/>
          <p:nvPr/>
        </p:nvGrpSpPr>
        <p:grpSpPr>
          <a:xfrm>
            <a:off x="6985" y="0"/>
            <a:ext cx="12167870" cy="2141855"/>
            <a:chOff x="34" y="0"/>
            <a:chExt cx="19162" cy="4433"/>
          </a:xfrm>
        </p:grpSpPr>
        <p:pic>
          <p:nvPicPr>
            <p:cNvPr id="4" name="图片 3" descr="08"/>
            <p:cNvPicPr>
              <a:picLocks noChangeAspect="1"/>
            </p:cNvPicPr>
            <p:nvPr/>
          </p:nvPicPr>
          <p:blipFill>
            <a:blip r:embed="rId3"/>
            <a:srcRect r="23365" b="76591"/>
            <a:stretch>
              <a:fillRect/>
            </a:stretch>
          </p:blipFill>
          <p:spPr>
            <a:xfrm>
              <a:off x="34" y="0"/>
              <a:ext cx="9110" cy="4018"/>
            </a:xfrm>
            <a:prstGeom prst="rect">
              <a:avLst/>
            </a:prstGeom>
          </p:spPr>
        </p:pic>
        <p:pic>
          <p:nvPicPr>
            <p:cNvPr id="5" name="图片 4" descr="08"/>
            <p:cNvPicPr>
              <a:picLocks noChangeAspect="1"/>
            </p:cNvPicPr>
            <p:nvPr/>
          </p:nvPicPr>
          <p:blipFill>
            <a:blip r:embed="rId3"/>
            <a:srcRect r="23365" b="76591"/>
            <a:stretch>
              <a:fillRect/>
            </a:stretch>
          </p:blipFill>
          <p:spPr>
            <a:xfrm flipH="1">
              <a:off x="9143" y="0"/>
              <a:ext cx="10053" cy="4433"/>
            </a:xfrm>
            <a:prstGeom prst="rect">
              <a:avLst/>
            </a:prstGeom>
          </p:spPr>
        </p:pic>
      </p:grpSp>
      <p:sp>
        <p:nvSpPr>
          <p:cNvPr id="7" name="矩形 6"/>
          <p:cNvSpPr/>
          <p:nvPr/>
        </p:nvSpPr>
        <p:spPr>
          <a:xfrm>
            <a:off x="1646554" y="2068650"/>
            <a:ext cx="8788363" cy="3431324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4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相传汉武帝宠臣东方朔在御花园遇见一名叫元宵宫女，因不能在双亲跟前尽孝，便想一死了之。听了她的遭遇，深感同情，就向她保证，一定设法让她和家人团聚。之后东方朔便出宫摆了个卦摊。众人皆求出了“正月十六火焚身”的签语，人们纷纷求问解灾的办法。东方朔就说：“正月十三日傍晚，火神君会派一位赤衣神女下凡查访，她就是奉旨烧长安的使者，我把抄录的偈语给你们，可让当今天子想想办法。”</a:t>
            </a:r>
          </a:p>
          <a:p>
            <a:pPr>
              <a:lnSpc>
                <a:spcPct val="120000"/>
              </a:lnSpc>
            </a:pPr>
            <a:endParaRPr lang="zh-CN" altLang="en-US" sz="1400">
              <a:solidFill>
                <a:schemeClr val="bg1"/>
              </a:solidFill>
              <a:latin typeface="字魂36号-正文宋楷" panose="02000000000000000000" pitchFamily="2" charset="-122"/>
              <a:ea typeface="字魂36号-正文宋楷" panose="02000000000000000000" pitchFamily="2" charset="-122"/>
              <a:sym typeface="字魂36号-正文宋楷" panose="02000000000000000000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14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汉武帝知道此事心下大惊，便请来了足智多谋的东方朔。东方朔道：“听说火神君最爱吃汤圆，传令京都家家都做汤圆，一齐敬奉火神君。再传谕臣民在十五晚上挂灯，好像满城大火，以瞒过玉帝了。 此外，通知城外百姓，十五晚上进城观灯，杂在人群中消灾解难”。到了正月十五日，宫女元宵的父母也带着妹妹进城观灯。当他们看到写有“元宵”字样的大宫灯时，惊喜的高喊：“元宵</a:t>
            </a:r>
            <a:r>
              <a:rPr lang="en-US" altLang="zh-CN" sz="14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!</a:t>
            </a:r>
            <a:r>
              <a:rPr lang="zh-CN" altLang="en-US" sz="14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元宵</a:t>
            </a:r>
            <a:r>
              <a:rPr lang="en-US" altLang="zh-CN" sz="14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!”</a:t>
            </a:r>
            <a:r>
              <a:rPr lang="zh-CN" altLang="en-US" sz="14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， 元宵听到喊声，终于和家里的亲人团聚了。</a:t>
            </a:r>
          </a:p>
          <a:p>
            <a:pPr>
              <a:lnSpc>
                <a:spcPct val="120000"/>
              </a:lnSpc>
            </a:pPr>
            <a:endParaRPr lang="zh-CN" altLang="en-US" sz="1400">
              <a:solidFill>
                <a:schemeClr val="bg1"/>
              </a:solidFill>
              <a:latin typeface="字魂36号-正文宋楷" panose="02000000000000000000" pitchFamily="2" charset="-122"/>
              <a:ea typeface="字魂36号-正文宋楷" panose="02000000000000000000" pitchFamily="2" charset="-122"/>
              <a:sym typeface="字魂36号-正文宋楷" panose="02000000000000000000" pitchFamily="2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14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如此热闹了一夜，长安城果然平安无事。汉武帝大喜，便下令以后每到正月十五都做汤圆供火神君，正月十五照样全城挂灯放烟火。</a:t>
            </a:r>
            <a:r>
              <a:rPr lang="zh-CN" altLang="en-US" sz="1400" b="1">
                <a:solidFill>
                  <a:srgbClr val="FFFF00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因为元宵做的汤圆最好，人们就把汤圆叫元宵，这天叫做元宵节。</a:t>
            </a:r>
          </a:p>
        </p:txBody>
      </p:sp>
      <p:sp>
        <p:nvSpPr>
          <p:cNvPr id="29" name="圆角矩形 28"/>
          <p:cNvSpPr/>
          <p:nvPr/>
        </p:nvSpPr>
        <p:spPr>
          <a:xfrm>
            <a:off x="4918218" y="1106763"/>
            <a:ext cx="2936569" cy="714296"/>
          </a:xfrm>
          <a:prstGeom prst="roundRect">
            <a:avLst/>
          </a:pr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C00000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传   说 二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" name="组合 21"/>
          <p:cNvGrpSpPr/>
          <p:nvPr/>
        </p:nvGrpSpPr>
        <p:grpSpPr>
          <a:xfrm>
            <a:off x="1905" y="4203700"/>
            <a:ext cx="12187555" cy="2655570"/>
            <a:chOff x="3" y="6596"/>
            <a:chExt cx="19193" cy="4182"/>
          </a:xfrm>
        </p:grpSpPr>
        <p:grpSp>
          <p:nvGrpSpPr>
            <p:cNvPr id="25" name="组合 24"/>
            <p:cNvGrpSpPr/>
            <p:nvPr/>
          </p:nvGrpSpPr>
          <p:grpSpPr>
            <a:xfrm flipH="1" flipV="1">
              <a:off x="34" y="7405"/>
              <a:ext cx="19162" cy="3373"/>
              <a:chOff x="34" y="0"/>
              <a:chExt cx="19162" cy="4433"/>
            </a:xfrm>
          </p:grpSpPr>
          <p:pic>
            <p:nvPicPr>
              <p:cNvPr id="26" name="图片 25" descr="08"/>
              <p:cNvPicPr>
                <a:picLocks noChangeAspect="1"/>
              </p:cNvPicPr>
              <p:nvPr/>
            </p:nvPicPr>
            <p:blipFill>
              <a:blip r:embed="rId3"/>
              <a:srcRect r="23365" b="76591"/>
              <a:stretch>
                <a:fillRect/>
              </a:stretch>
            </p:blipFill>
            <p:spPr>
              <a:xfrm>
                <a:off x="34" y="0"/>
                <a:ext cx="9110" cy="4018"/>
              </a:xfrm>
              <a:prstGeom prst="rect">
                <a:avLst/>
              </a:prstGeom>
            </p:spPr>
          </p:pic>
          <p:pic>
            <p:nvPicPr>
              <p:cNvPr id="15" name="图片 14" descr="08"/>
              <p:cNvPicPr>
                <a:picLocks noChangeAspect="1"/>
              </p:cNvPicPr>
              <p:nvPr/>
            </p:nvPicPr>
            <p:blipFill>
              <a:blip r:embed="rId3"/>
              <a:srcRect r="23365" b="76591"/>
              <a:stretch>
                <a:fillRect/>
              </a:stretch>
            </p:blipFill>
            <p:spPr>
              <a:xfrm flipH="1">
                <a:off x="9143" y="0"/>
                <a:ext cx="10053" cy="4433"/>
              </a:xfrm>
              <a:prstGeom prst="rect">
                <a:avLst/>
              </a:prstGeom>
            </p:spPr>
          </p:pic>
        </p:grpSp>
        <p:pic>
          <p:nvPicPr>
            <p:cNvPr id="19" name="图片 18" descr="1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" y="6596"/>
              <a:ext cx="19193" cy="4182"/>
            </a:xfrm>
            <a:prstGeom prst="rect">
              <a:avLst/>
            </a:prstGeom>
          </p:spPr>
        </p:pic>
      </p:grpSp>
      <p:grpSp>
        <p:nvGrpSpPr>
          <p:cNvPr id="2" name="组合 1"/>
          <p:cNvGrpSpPr/>
          <p:nvPr/>
        </p:nvGrpSpPr>
        <p:grpSpPr>
          <a:xfrm>
            <a:off x="1905" y="-20955"/>
            <a:ext cx="12167870" cy="2141855"/>
            <a:chOff x="34" y="0"/>
            <a:chExt cx="19162" cy="4433"/>
          </a:xfrm>
        </p:grpSpPr>
        <p:pic>
          <p:nvPicPr>
            <p:cNvPr id="4" name="图片 3" descr="08"/>
            <p:cNvPicPr>
              <a:picLocks noChangeAspect="1"/>
            </p:cNvPicPr>
            <p:nvPr/>
          </p:nvPicPr>
          <p:blipFill>
            <a:blip r:embed="rId3"/>
            <a:srcRect r="23365" b="76591"/>
            <a:stretch>
              <a:fillRect/>
            </a:stretch>
          </p:blipFill>
          <p:spPr>
            <a:xfrm>
              <a:off x="34" y="0"/>
              <a:ext cx="9110" cy="4018"/>
            </a:xfrm>
            <a:prstGeom prst="rect">
              <a:avLst/>
            </a:prstGeom>
          </p:spPr>
        </p:pic>
        <p:pic>
          <p:nvPicPr>
            <p:cNvPr id="14" name="图片 13" descr="08"/>
            <p:cNvPicPr>
              <a:picLocks noChangeAspect="1"/>
            </p:cNvPicPr>
            <p:nvPr/>
          </p:nvPicPr>
          <p:blipFill>
            <a:blip r:embed="rId3"/>
            <a:srcRect r="23365" b="76591"/>
            <a:stretch>
              <a:fillRect/>
            </a:stretch>
          </p:blipFill>
          <p:spPr>
            <a:xfrm flipH="1">
              <a:off x="9143" y="0"/>
              <a:ext cx="10053" cy="4433"/>
            </a:xfrm>
            <a:prstGeom prst="rect">
              <a:avLst/>
            </a:prstGeom>
          </p:spPr>
        </p:pic>
      </p:grpSp>
      <p:sp>
        <p:nvSpPr>
          <p:cNvPr id="35" name="圆角矩形 34"/>
          <p:cNvSpPr/>
          <p:nvPr/>
        </p:nvSpPr>
        <p:spPr>
          <a:xfrm>
            <a:off x="4400358" y="1212527"/>
            <a:ext cx="2936569" cy="715089"/>
          </a:xfrm>
          <a:prstGeom prst="roundRect">
            <a:avLst/>
          </a:pr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CC0026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传 说 三</a:t>
            </a:r>
          </a:p>
        </p:txBody>
      </p:sp>
      <p:sp>
        <p:nvSpPr>
          <p:cNvPr id="20" name="文本框 19">
            <a:extLst>
              <a:ext uri="{FF2B5EF4-FFF2-40B4-BE49-F238E27FC236}">
                <a16:creationId xmlns:a16="http://schemas.microsoft.com/office/drawing/2014/main" id="{39F0AD47-1D6B-4A12-876F-F56961D909B4}"/>
              </a:ext>
            </a:extLst>
          </p:cNvPr>
          <p:cNvSpPr txBox="1"/>
          <p:nvPr/>
        </p:nvSpPr>
        <p:spPr>
          <a:xfrm>
            <a:off x="2288077" y="2309060"/>
            <a:ext cx="7940635" cy="297442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传说在很久以前</a:t>
            </a:r>
            <a:r>
              <a:rPr lang="en-US" altLang="zh-CN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,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凶禽猛兽很多，四处伤害人和牲畜，人们就组织起来去打它们，有一只神鸟困为迷路而降落人间</a:t>
            </a:r>
            <a:r>
              <a:rPr lang="en-US" altLang="zh-CN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,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却意外的被不知情的猎人给射死了。天帝知道后十分震怒</a:t>
            </a:r>
            <a:r>
              <a:rPr lang="en-US" altLang="zh-CN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,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立即传旨，下令让天兵于正月十五日到人间放火</a:t>
            </a:r>
            <a:r>
              <a:rPr lang="en-US" altLang="zh-CN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,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把人间的人畜财产通通烧死。</a:t>
            </a:r>
            <a:endParaRPr lang="en-US" altLang="zh-CN" sz="1800" baseline="-25000">
              <a:solidFill>
                <a:schemeClr val="bg1"/>
              </a:solidFill>
              <a:latin typeface="字魂36号-正文宋楷" panose="02000000000000000000" pitchFamily="2" charset="-122"/>
              <a:ea typeface="字魂36号-正文宋楷" panose="02000000000000000000" pitchFamily="2" charset="-122"/>
              <a:sym typeface="字魂36号-正文宋楷" panose="02000000000000000000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800" baseline="-25000">
              <a:solidFill>
                <a:schemeClr val="bg1"/>
              </a:solidFill>
              <a:latin typeface="字魂36号-正文宋楷" panose="02000000000000000000" pitchFamily="2" charset="-122"/>
              <a:ea typeface="字魂36号-正文宋楷" panose="02000000000000000000" pitchFamily="2" charset="-122"/>
              <a:sym typeface="字魂36号-正文宋楷" panose="02000000000000000000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天帝的女儿心地善良</a:t>
            </a:r>
            <a:r>
              <a:rPr lang="en-US" altLang="zh-CN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,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不忍心看百姓无辜受难，就冒着生命的危险</a:t>
            </a:r>
            <a:r>
              <a:rPr lang="en-US" altLang="zh-CN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,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偷偷驾着祥云来到人间，把这个消息告诉了人们。众人听说了这个消息</a:t>
            </a:r>
            <a:r>
              <a:rPr lang="en-US" altLang="zh-CN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,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有如头上响了一个焦雷。吓得不知如何是好</a:t>
            </a:r>
            <a:r>
              <a:rPr lang="zh-CN" altLang="en-US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。</a:t>
            </a:r>
            <a:endParaRPr lang="en-US" altLang="zh-CN" baseline="-25000">
              <a:solidFill>
                <a:schemeClr val="bg1"/>
              </a:solidFill>
              <a:latin typeface="字魂36号-正文宋楷" panose="02000000000000000000" pitchFamily="2" charset="-122"/>
              <a:ea typeface="字魂36号-正文宋楷" panose="02000000000000000000" pitchFamily="2" charset="-122"/>
              <a:sym typeface="字魂36号-正文宋楷" panose="02000000000000000000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sz="1800" baseline="-25000">
              <a:solidFill>
                <a:schemeClr val="bg1"/>
              </a:solidFill>
              <a:latin typeface="字魂36号-正文宋楷" panose="02000000000000000000" pitchFamily="2" charset="-122"/>
              <a:ea typeface="字魂36号-正文宋楷" panose="02000000000000000000" pitchFamily="2" charset="-122"/>
              <a:sym typeface="字魂36号-正文宋楷" panose="02000000000000000000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过了好久，才有个老人家想出个法子</a:t>
            </a:r>
            <a:r>
              <a:rPr lang="en-US" altLang="zh-CN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,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他说</a:t>
            </a:r>
            <a:r>
              <a:rPr lang="en-US" altLang="zh-CN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: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「在正月十四、 十五、十六日这三天</a:t>
            </a:r>
            <a:r>
              <a:rPr lang="en-US" altLang="zh-CN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,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每户</a:t>
            </a:r>
            <a:r>
              <a:rPr lang="zh-CN" altLang="en-US" sz="1800" b="1" baseline="-25000">
                <a:solidFill>
                  <a:srgbClr val="FFFF00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人家都在家里张灯结彩、点响爆竹、燃放烟火。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这样一来</a:t>
            </a:r>
            <a:r>
              <a:rPr lang="zh-CN" altLang="en-US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，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天帝就会以为人们都被烧死了」。大家听了都点头称是，便分头准备去了。到了正月十五这天晚上</a:t>
            </a:r>
            <a:r>
              <a:rPr lang="zh-CN" altLang="en-US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，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天帝往下一看</a:t>
            </a:r>
            <a:r>
              <a:rPr lang="zh-CN" altLang="en-US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，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发觉人间一片红光，响声震夭</a:t>
            </a:r>
            <a:r>
              <a:rPr lang="zh-CN" altLang="en-US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，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连续三个夜晚都是如此</a:t>
            </a:r>
            <a:r>
              <a:rPr lang="zh-CN" altLang="en-US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，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以为是大火燃烧的火焰</a:t>
            </a:r>
            <a:r>
              <a:rPr lang="zh-CN" altLang="en-US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，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心中大快。人们就这样保住了自己的生命及财产。</a:t>
            </a:r>
            <a:endParaRPr lang="en-US" altLang="zh-CN" sz="1800" baseline="-25000">
              <a:solidFill>
                <a:schemeClr val="bg1"/>
              </a:solidFill>
              <a:latin typeface="字魂36号-正文宋楷" panose="02000000000000000000" pitchFamily="2" charset="-122"/>
              <a:ea typeface="字魂36号-正文宋楷" panose="02000000000000000000" pitchFamily="2" charset="-122"/>
              <a:sym typeface="字魂36号-正文宋楷" panose="02000000000000000000" pitchFamily="2" charset="-122"/>
            </a:endParaRPr>
          </a:p>
          <a:p>
            <a:pPr>
              <a:lnSpc>
                <a:spcPct val="150000"/>
              </a:lnSpc>
            </a:pPr>
            <a:endParaRPr lang="en-US" altLang="zh-CN" baseline="-25000">
              <a:solidFill>
                <a:schemeClr val="bg1"/>
              </a:solidFill>
              <a:latin typeface="字魂36号-正文宋楷" panose="02000000000000000000" pitchFamily="2" charset="-122"/>
              <a:ea typeface="字魂36号-正文宋楷" panose="02000000000000000000" pitchFamily="2" charset="-122"/>
              <a:sym typeface="字魂36号-正文宋楷" panose="02000000000000000000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为了纪念这次成功</a:t>
            </a:r>
            <a:r>
              <a:rPr lang="zh-CN" altLang="en-US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，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从此每到正月十五</a:t>
            </a:r>
            <a:r>
              <a:rPr lang="zh-CN" altLang="en-US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，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家家户户都悬挂灯笼</a:t>
            </a:r>
            <a:r>
              <a:rPr lang="zh-CN" altLang="en-US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，</a:t>
            </a:r>
            <a:r>
              <a:rPr lang="zh-CN" altLang="en-US" sz="1800" baseline="-25000">
                <a:solidFill>
                  <a:schemeClr val="bg1"/>
                </a:solidFill>
                <a:latin typeface="字魂36号-正文宋楷" panose="02000000000000000000" pitchFamily="2" charset="-122"/>
                <a:ea typeface="字魂36号-正文宋楷" panose="02000000000000000000" pitchFamily="2" charset="-122"/>
                <a:sym typeface="字魂36号-正文宋楷" panose="02000000000000000000" pitchFamily="2" charset="-122"/>
              </a:rPr>
              <a:t>放烟火来纪念这个日子。</a:t>
            </a:r>
          </a:p>
          <a:p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https://d.book118.com/965113303114011114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字魂59号-创粗黑"/>
        <a:font script="Hebr" typeface="字魂59号-创粗黑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字魂59号-创粗黑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包图主题2">
  <a:themeElements>
    <a:clrScheme name="自定义 380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951316"/>
      </a:accent1>
      <a:accent2>
        <a:srgbClr val="951316"/>
      </a:accent2>
      <a:accent3>
        <a:srgbClr val="951316"/>
      </a:accent3>
      <a:accent4>
        <a:srgbClr val="951316"/>
      </a:accent4>
      <a:accent5>
        <a:srgbClr val="951316"/>
      </a:accent5>
      <a:accent6>
        <a:srgbClr val="951316"/>
      </a:accent6>
      <a:hlink>
        <a:srgbClr val="951316"/>
      </a:hlink>
      <a:folHlink>
        <a:srgbClr val="BFBFBF"/>
      </a:folHlink>
    </a:clrScheme>
    <a:fontScheme name="自定义 1">
      <a:majorFont>
        <a:latin typeface="Arial"/>
        <a:ea typeface="字魂36号-正文宋楷"/>
        <a:cs typeface="Arial"/>
      </a:majorFont>
      <a:minorFont>
        <a:latin typeface="Arial"/>
        <a:ea typeface="字魂36号-正文宋楷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字魂59号-创粗黑</vt:lpstr>
      <vt:lpstr>Adobe 黑体 Std R</vt:lpstr>
      <vt:lpstr>等线 Light</vt:lpstr>
      <vt:lpstr>等线</vt:lpstr>
      <vt:lpstr>字魂36号-正文宋楷</vt:lpstr>
      <vt:lpstr>经典综艺体简</vt:lpstr>
      <vt:lpstr>Microsoft YaHei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2024-09-21T10:07:41.787</cp:lastPrinted>
  <dcterms:created xsi:type="dcterms:W3CDTF">2024-09-21T02:07:41Z</dcterms:created>
  <dcterms:modified xsi:type="dcterms:W3CDTF">2024-09-21T02:07:43Z</dcterms:modified>
</cp:coreProperties>
</file>