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41448E9-3E88-4BC0-8C61-B2AD944DD61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40FB87D-A019-47BC-A3D0-A43B69E65E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C168A4B-BBF8-437E-9BCB-95C631218CE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2A46554-4A3C-42B2-BFC8-069E10C4F5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A9BFF8C-15B7-49DD-9E52-9427043FFE2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736308A-6836-4693-8F99-30385605FE0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28AE96-1AC1-4118-94B6-EBF6071F2E0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7D58E46-E30B-4ACB-B2E9-45CB88E597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800BAAF-7C8D-4F2F-BE89-9906C9BE14B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829AAC1-C07A-4CCC-B905-66905719E98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33DC5B0-0EC0-4729-9DD0-5827F074FF2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651140310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类腺病理生理学进展</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类腺病理生理学概述
 类腺疾病的分类与诊断
 类腺疾病发病机制研究
 类腺疾病与肿瘤的关系
 类腺疾病的药物治疗
 类腺疾病的非药物治疗
 类腺疾病的治疗现状与挑战
 未来展望与研究方向</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类腺病理生理学概述</a:t>
            </a:r>
          </a:p>
        </p:txBody>
      </p:sp>
      <p:sp>
        <p:nvSpPr>
          <p:cNvPr id="3" name="Subtitle 2"/>
          <p:cNvSpPr>
            <a:spLocks noGrp="1"/>
          </p:cNvSpPr>
          <p:nvPr>
            <p:ph type="subTitle" idx="1"/>
          </p:nvPr>
        </p:nvSpPr>
        <p:spPr/>
        <p:txBody>
          <a:bodyPr/>
          <a:lstStyle/>
          <a:p>
            <a:r>
              <a:t>类腺病理生理学进展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类腺病理生理学概述</a:t>
            </a:r>
          </a:p>
        </p:txBody>
      </p:sp>
      <p:sp>
        <p:nvSpPr>
          <p:cNvPr id="3" name="Text Placeholder 2"/>
          <p:cNvSpPr>
            <a:spLocks noGrp="1"/>
          </p:cNvSpPr>
          <p:nvPr>
            <p:ph type="body" idx="1"/>
          </p:nvPr>
        </p:nvSpPr>
        <p:spPr/>
        <p:txBody>
          <a:bodyPr/>
          <a:lstStyle/>
          <a:p>
            <a:r>
              <a:t>类腺病理生理学概述</a:t>
            </a:r>
          </a:p>
        </p:txBody>
      </p:sp>
      <p:sp>
        <p:nvSpPr>
          <p:cNvPr id="4" name="Content Placeholder 3"/>
          <p:cNvSpPr>
            <a:spLocks noGrp="1"/>
          </p:cNvSpPr>
          <p:nvPr>
            <p:ph sz="half" idx="2"/>
          </p:nvPr>
        </p:nvSpPr>
        <p:spPr/>
        <p:txBody>
          <a:bodyPr/>
          <a:lstStyle/>
          <a:p>
            <a:r>
              <a:t>1.类腺组织的结构和功能：类腺组织广泛存在于人体各系统中，具有分泌、吸收和调节等功能，其结构和功能的异常可导致多种疾病。</a:t>
            </a:r>
          </a:p>
          <a:p>
            <a:r>
              <a:t>2.类腺病理生理学的研究方法：包括细胞实验、动物模型、临床病理分析等多种手段，需要结合使用以揭示类腺疾病的发病机制和寻找治疗手段。</a:t>
            </a:r>
          </a:p>
          <a:p/>
        </p:txBody>
      </p:sp>
      <p:sp>
        <p:nvSpPr>
          <p:cNvPr id="5" name="Text Placeholder 4"/>
          <p:cNvSpPr>
            <a:spLocks noGrp="1"/>
          </p:cNvSpPr>
          <p:nvPr>
            <p:ph type="body" idx="3"/>
          </p:nvPr>
        </p:nvSpPr>
        <p:spPr/>
        <p:txBody>
          <a:bodyPr/>
          <a:lstStyle/>
          <a:p>
            <a:r>
              <a:t>类腺疾病的分类和发病率</a:t>
            </a:r>
          </a:p>
        </p:txBody>
      </p:sp>
      <p:sp>
        <p:nvSpPr>
          <p:cNvPr id="6" name="Content Placeholder 5"/>
          <p:cNvSpPr>
            <a:spLocks noGrp="1"/>
          </p:cNvSpPr>
          <p:nvPr>
            <p:ph sz="half" idx="4"/>
          </p:nvPr>
        </p:nvSpPr>
        <p:spPr/>
        <p:txBody>
          <a:bodyPr/>
          <a:lstStyle/>
          <a:p>
            <a:r>
              <a:t>1.类腺疾病的分类：根据发病部位和病理特点，类腺疾病可分为炎症性、增生性、肿瘤性等多种类型。</a:t>
            </a:r>
          </a:p>
          <a:p>
            <a:r>
              <a:t>2.类腺疾病的发病率：不同类型的类腺疾病发病率不同，其与年龄、性别、遗传因素、环境因素等多种因素有关。</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类腺病理生理学概述</a:t>
            </a:r>
          </a:p>
        </p:txBody>
      </p:sp>
      <p:sp>
        <p:nvSpPr>
          <p:cNvPr id="3" name="Text Placeholder 2"/>
          <p:cNvSpPr>
            <a:spLocks noGrp="1"/>
          </p:cNvSpPr>
          <p:nvPr>
            <p:ph type="body" idx="1"/>
          </p:nvPr>
        </p:nvSpPr>
        <p:spPr/>
        <p:txBody>
          <a:bodyPr/>
          <a:lstStyle/>
          <a:p>
            <a:r>
              <a:t>类腺疾病的症状和诊断</a:t>
            </a:r>
          </a:p>
        </p:txBody>
      </p:sp>
      <p:sp>
        <p:nvSpPr>
          <p:cNvPr id="4" name="Content Placeholder 3"/>
          <p:cNvSpPr>
            <a:spLocks noGrp="1"/>
          </p:cNvSpPr>
          <p:nvPr>
            <p:ph sz="half" idx="2"/>
          </p:nvPr>
        </p:nvSpPr>
        <p:spPr/>
        <p:txBody>
          <a:bodyPr/>
          <a:lstStyle/>
          <a:p>
            <a:r>
              <a:t>1.类腺疾病的症状：因疾病类型和病情轻重不同而有所差异，常见的症状包括疼痛、肿胀、分泌物异常等。</a:t>
            </a:r>
          </a:p>
          <a:p>
            <a:r>
              <a:t>2.类腺疾病的诊断：需要根据病史、体格检查、影像学检查、实验室检查等多种手段进行综合判断。</a:t>
            </a:r>
          </a:p>
          <a:p/>
        </p:txBody>
      </p:sp>
      <p:sp>
        <p:nvSpPr>
          <p:cNvPr id="5" name="Text Placeholder 4"/>
          <p:cNvSpPr>
            <a:spLocks noGrp="1"/>
          </p:cNvSpPr>
          <p:nvPr>
            <p:ph type="body" idx="3"/>
          </p:nvPr>
        </p:nvSpPr>
        <p:spPr/>
        <p:txBody>
          <a:bodyPr/>
          <a:lstStyle/>
          <a:p>
            <a:r>
              <a:t>类腺疾病的治疗手段</a:t>
            </a:r>
          </a:p>
        </p:txBody>
      </p:sp>
      <p:sp>
        <p:nvSpPr>
          <p:cNvPr id="6" name="Content Placeholder 5"/>
          <p:cNvSpPr>
            <a:spLocks noGrp="1"/>
          </p:cNvSpPr>
          <p:nvPr>
            <p:ph sz="half" idx="4"/>
          </p:nvPr>
        </p:nvSpPr>
        <p:spPr/>
        <p:txBody>
          <a:bodyPr/>
          <a:lstStyle/>
          <a:p>
            <a:r>
              <a:t>1.药物治疗：根据病情选用不同的药物，包括抗炎药、抗肿瘤药、激素等。</a:t>
            </a:r>
          </a:p>
          <a:p>
            <a:r>
              <a:t>2.非药物治疗：包括手术、物理治疗、心理治疗等，需要根据病情和患者情况选择合适的治疗手段。</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类腺病理生理学概述</a:t>
            </a:r>
          </a:p>
        </p:txBody>
      </p:sp>
      <p:sp>
        <p:nvSpPr>
          <p:cNvPr id="3" name="Text Placeholder 2"/>
          <p:cNvSpPr>
            <a:spLocks noGrp="1"/>
          </p:cNvSpPr>
          <p:nvPr>
            <p:ph type="body" idx="1"/>
          </p:nvPr>
        </p:nvSpPr>
        <p:spPr/>
        <p:txBody>
          <a:bodyPr/>
          <a:lstStyle/>
          <a:p>
            <a:r>
              <a:t>类腺病理生理学的研究进展和前景</a:t>
            </a:r>
          </a:p>
        </p:txBody>
      </p:sp>
      <p:sp>
        <p:nvSpPr>
          <p:cNvPr id="4" name="Content Placeholder 3"/>
          <p:cNvSpPr>
            <a:spLocks noGrp="1"/>
          </p:cNvSpPr>
          <p:nvPr>
            <p:ph sz="half" idx="2"/>
          </p:nvPr>
        </p:nvSpPr>
        <p:spPr/>
        <p:txBody>
          <a:bodyPr/>
          <a:lstStyle/>
          <a:p>
            <a:r>
              <a:t>1.研究进展：随着生物医学技术的不断发展，类腺病理生理学的研究已经取得了重要的进展，揭示了多种疾病的发病机制和病理过程。</a:t>
            </a:r>
          </a:p>
          <a:p>
            <a:r>
              <a:t>2.前景展望：未来类腺病理生理学的研究将继续深入，为临床诊断和治疗提供更多的理论依据和新的治疗手段。</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类腺疾病的分类与诊断</a:t>
            </a:r>
          </a:p>
        </p:txBody>
      </p:sp>
      <p:sp>
        <p:nvSpPr>
          <p:cNvPr id="3" name="Subtitle 2"/>
          <p:cNvSpPr>
            <a:spLocks noGrp="1"/>
          </p:cNvSpPr>
          <p:nvPr>
            <p:ph type="subTitle" idx="1"/>
          </p:nvPr>
        </p:nvSpPr>
        <p:spPr/>
        <p:txBody>
          <a:bodyPr/>
          <a:lstStyle/>
          <a:p>
            <a:r>
              <a:t>类腺病理生理学进展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类腺疾病的分类与诊断</a:t>
            </a:r>
          </a:p>
        </p:txBody>
      </p:sp>
      <p:sp>
        <p:nvSpPr>
          <p:cNvPr id="3" name="Text Placeholder 2"/>
          <p:cNvSpPr>
            <a:spLocks noGrp="1"/>
          </p:cNvSpPr>
          <p:nvPr>
            <p:ph type="body" idx="1"/>
          </p:nvPr>
        </p:nvSpPr>
        <p:spPr/>
        <p:txBody>
          <a:bodyPr/>
          <a:lstStyle/>
          <a:p>
            <a:r>
              <a:t>类腺疾病的分类</a:t>
            </a:r>
          </a:p>
        </p:txBody>
      </p:sp>
      <p:sp>
        <p:nvSpPr>
          <p:cNvPr id="4" name="Content Placeholder 3"/>
          <p:cNvSpPr>
            <a:spLocks noGrp="1"/>
          </p:cNvSpPr>
          <p:nvPr>
            <p:ph sz="half" idx="2"/>
          </p:nvPr>
        </p:nvSpPr>
        <p:spPr/>
        <p:txBody>
          <a:bodyPr/>
          <a:lstStyle/>
          <a:p>
            <a:r>
              <a:t>1.类腺疾病可根据病因、病理生理机制和临床表现进行分类。常见的分类方法包括功能性分类、解剖学分类和病理学分类。</a:t>
            </a:r>
          </a:p>
          <a:p>
            <a:r>
              <a:t>2.功能性分类主要依据类腺细胞的分泌功能异常进行分类，如分泌过多或分泌不足。解剖学分类则根据类腺所在的部位和结构特点进行分类。</a:t>
            </a:r>
          </a:p>
          <a:p>
            <a:r>
              <a:t>3.病理学分类是根据类腺疾病的病理改变进行分类，如炎症、增生、肿瘤等。</a:t>
            </a:r>
          </a:p>
          <a:p/>
        </p:txBody>
      </p:sp>
      <p:sp>
        <p:nvSpPr>
          <p:cNvPr id="5" name="Text Placeholder 4"/>
          <p:cNvSpPr>
            <a:spLocks noGrp="1"/>
          </p:cNvSpPr>
          <p:nvPr>
            <p:ph type="body" idx="3"/>
          </p:nvPr>
        </p:nvSpPr>
        <p:spPr/>
        <p:txBody>
          <a:bodyPr/>
          <a:lstStyle/>
          <a:p>
            <a:r>
              <a:t>类腺疾病的诊断</a:t>
            </a:r>
          </a:p>
        </p:txBody>
      </p:sp>
      <p:sp>
        <p:nvSpPr>
          <p:cNvPr id="6" name="Content Placeholder 5"/>
          <p:cNvSpPr>
            <a:spLocks noGrp="1"/>
          </p:cNvSpPr>
          <p:nvPr>
            <p:ph sz="half" idx="4"/>
          </p:nvPr>
        </p:nvSpPr>
        <p:spPr/>
        <p:txBody>
          <a:bodyPr/>
          <a:lstStyle/>
          <a:p>
            <a:r>
              <a:t>1.类腺疾病的诊断需要结合病史、临床症状、实验室检查和影像学检查等多方面的信息。</a:t>
            </a:r>
          </a:p>
          <a:p>
            <a:r>
              <a:t>2.常用的实验室检查包括激素水平测定、细胞学检查、病理检查等，以评估类腺的功能和结构异常。</a:t>
            </a:r>
          </a:p>
          <a:p>
            <a:r>
              <a:t>3.影像学检查如超声、CT、MRI等可用于评估类腺的形态、结构和病变范围，为诊断和治疗提供重要参考。</a:t>
            </a:r>
          </a:p>
          <a:p>
            <a:r>
              <a:t>以上内容仅供参考，具体诊断和治疗需依据实际情况，建议咨询专业医生获取更准确的信息。</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类腺疾病发病机制研究</a:t>
            </a:r>
          </a:p>
        </p:txBody>
      </p:sp>
      <p:sp>
        <p:nvSpPr>
          <p:cNvPr id="3" name="Subtitle 2"/>
          <p:cNvSpPr>
            <a:spLocks noGrp="1"/>
          </p:cNvSpPr>
          <p:nvPr>
            <p:ph type="subTitle" idx="1"/>
          </p:nvPr>
        </p:nvSpPr>
        <p:spPr/>
        <p:txBody>
          <a:bodyPr/>
          <a:lstStyle/>
          <a:p>
            <a:r>
              <a:t>类腺病理生理学进展</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类腺疾病发病机制研究</a:t>
            </a:r>
          </a:p>
        </p:txBody>
      </p:sp>
      <p:sp>
        <p:nvSpPr>
          <p:cNvPr id="3" name="Text Placeholder 2"/>
          <p:cNvSpPr>
            <a:spLocks noGrp="1"/>
          </p:cNvSpPr>
          <p:nvPr>
            <p:ph type="body" idx="1"/>
          </p:nvPr>
        </p:nvSpPr>
        <p:spPr/>
        <p:txBody>
          <a:bodyPr/>
          <a:lstStyle/>
          <a:p>
            <a:r>
              <a:t>类腺疾病概述</a:t>
            </a:r>
          </a:p>
        </p:txBody>
      </p:sp>
      <p:sp>
        <p:nvSpPr>
          <p:cNvPr id="4" name="Content Placeholder 3"/>
          <p:cNvSpPr>
            <a:spLocks noGrp="1"/>
          </p:cNvSpPr>
          <p:nvPr>
            <p:ph sz="half" idx="2"/>
          </p:nvPr>
        </p:nvSpPr>
        <p:spPr/>
        <p:txBody>
          <a:bodyPr/>
          <a:lstStyle/>
          <a:p>
            <a:r>
              <a:t>1.类腺疾病是一类影响腺体组织和功能的疾病，包括甲状腺疾病、肾上腺疾病等。</a:t>
            </a:r>
          </a:p>
          <a:p>
            <a:r>
              <a:t>2.这些疾病通常与激素分泌失衡有关，可导致多种生理和病理变化。</a:t>
            </a:r>
          </a:p>
          <a:p/>
        </p:txBody>
      </p:sp>
      <p:sp>
        <p:nvSpPr>
          <p:cNvPr id="5" name="Text Placeholder 4"/>
          <p:cNvSpPr>
            <a:spLocks noGrp="1"/>
          </p:cNvSpPr>
          <p:nvPr>
            <p:ph type="body" idx="3"/>
          </p:nvPr>
        </p:nvSpPr>
        <p:spPr/>
        <p:txBody>
          <a:bodyPr/>
          <a:lstStyle/>
          <a:p>
            <a:r>
              <a:t>类腺疾病的发病机制</a:t>
            </a:r>
          </a:p>
        </p:txBody>
      </p:sp>
      <p:sp>
        <p:nvSpPr>
          <p:cNvPr id="6" name="Content Placeholder 5"/>
          <p:cNvSpPr>
            <a:spLocks noGrp="1"/>
          </p:cNvSpPr>
          <p:nvPr>
            <p:ph sz="half" idx="4"/>
          </p:nvPr>
        </p:nvSpPr>
        <p:spPr/>
        <p:txBody>
          <a:bodyPr/>
          <a:lstStyle/>
          <a:p>
            <a:r>
              <a:t>1.激素分泌异常：类腺疾病的发生往往与激素的分泌异常有关，可能导致机体代谢和生理功能的紊乱。</a:t>
            </a:r>
          </a:p>
          <a:p>
            <a:r>
              <a:t>2.免疫因素：免疫系统的异常也可能导致类腺疾病的发生，如自身免疫性甲状腺疾病等。</a:t>
            </a:r>
          </a:p>
          <a:p>
            <a:r>
              <a:t>3.遗传因素：部分类腺疾病的发生可能与遗传有关，遗传因素可能会增加患者发病的风险。</a:t>
            </a:r>
          </a:p>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类腺疾病发病机制研究</a:t>
            </a:r>
          </a:p>
        </p:txBody>
      </p:sp>
      <p:sp>
        <p:nvSpPr>
          <p:cNvPr id="3" name="Text Placeholder 2"/>
          <p:cNvSpPr>
            <a:spLocks noGrp="1"/>
          </p:cNvSpPr>
          <p:nvPr>
            <p:ph type="body" idx="1"/>
          </p:nvPr>
        </p:nvSpPr>
        <p:spPr/>
        <p:txBody>
          <a:bodyPr/>
          <a:lstStyle/>
          <a:p>
            <a:r>
              <a:t>类腺疾病的研究现状</a:t>
            </a:r>
          </a:p>
        </p:txBody>
      </p:sp>
      <p:sp>
        <p:nvSpPr>
          <p:cNvPr id="4" name="Content Placeholder 3"/>
          <p:cNvSpPr>
            <a:spLocks noGrp="1"/>
          </p:cNvSpPr>
          <p:nvPr>
            <p:ph sz="half" idx="2"/>
          </p:nvPr>
        </p:nvSpPr>
        <p:spPr/>
        <p:txBody>
          <a:bodyPr/>
          <a:lstStyle/>
          <a:p>
            <a:r>
              <a:t>1.目前对类腺疾病的研究主要集中在发病机制、诊断方法和治疗手段等方面。</a:t>
            </a:r>
          </a:p>
          <a:p>
            <a:r>
              <a:t>2.随着生物技术的不断发展，越来越多的研究关注于类腺疾病的分子机制和基因治疗等方面。</a:t>
            </a:r>
          </a:p>
          <a:p/>
        </p:txBody>
      </p:sp>
      <p:sp>
        <p:nvSpPr>
          <p:cNvPr id="5" name="Text Placeholder 4"/>
          <p:cNvSpPr>
            <a:spLocks noGrp="1"/>
          </p:cNvSpPr>
          <p:nvPr>
            <p:ph type="body" idx="3"/>
          </p:nvPr>
        </p:nvSpPr>
        <p:spPr/>
        <p:txBody>
          <a:bodyPr/>
          <a:lstStyle/>
          <a:p>
            <a:r>
              <a:t>类腺疾病的治疗手段</a:t>
            </a:r>
          </a:p>
        </p:txBody>
      </p:sp>
      <p:sp>
        <p:nvSpPr>
          <p:cNvPr id="6" name="Content Placeholder 5"/>
          <p:cNvSpPr>
            <a:spLocks noGrp="1"/>
          </p:cNvSpPr>
          <p:nvPr>
            <p:ph sz="half" idx="4"/>
          </p:nvPr>
        </p:nvSpPr>
        <p:spPr/>
        <p:txBody>
          <a:bodyPr/>
          <a:lstStyle/>
          <a:p>
            <a:r>
              <a:t>1.类腺疾病的治疗手段主要包括药物治疗、手术治疗和放射治疗等。</a:t>
            </a:r>
          </a:p>
          <a:p>
            <a:r>
              <a:t>2.不同的治疗手段有其适应症和副作用，应根据患者的具体情况选择合适的治疗方法。</a:t>
            </a:r>
          </a:p>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类腺疾病发病机制研究</a:t>
            </a:r>
          </a:p>
        </p:txBody>
      </p:sp>
      <p:sp>
        <p:nvSpPr>
          <p:cNvPr id="3" name="Content Placeholder 2"/>
          <p:cNvSpPr>
            <a:spLocks noGrp="1"/>
          </p:cNvSpPr>
          <p:nvPr>
            <p:ph sz="half" idx="2"/>
          </p:nvPr>
        </p:nvSpPr>
        <p:spPr/>
        <p:txBody>
          <a:bodyPr/>
          <a:lstStyle/>
          <a:p>
            <a:r>
              <a:t>1.保持健康的生活方式，包括饮食健康、适当运动、保持良好的心态等，可以预防类腺疾病的发生。</a:t>
            </a:r>
          </a:p>
          <a:p>
            <a:r>
              <a:t>2.对于有家族史的人群，应定期进行体检和筛查，及早发现和治疗类腺疾病。</a:t>
            </a:r>
          </a:p>
          <a:p>
            <a:r>
              <a:t>以上内容仅供参考，具体内容应结合实际研究情况和最新进展进行归纳和整理。</a:t>
            </a:r>
          </a:p>
        </p:txBody>
      </p:sp>
      <p:sp>
        <p:nvSpPr>
          <p:cNvPr id="4" name="Text Placeholder 3"/>
          <p:cNvSpPr>
            <a:spLocks noGrp="1"/>
          </p:cNvSpPr>
          <p:nvPr>
            <p:ph type="body" idx="3"/>
          </p:nvPr>
        </p:nvSpPr>
        <p:spPr/>
        <p:txBody>
          <a:bodyPr/>
          <a:lstStyle/>
          <a:p/>
        </p:txBody>
      </p:sp>
      <p:sp>
        <p:nvSpPr>
          <p:cNvPr id="5" name="Content Placeholder 4"/>
          <p:cNvSpPr>
            <a:spLocks noGrp="1"/>
          </p:cNvSpPr>
          <p:nvPr>
            <p:ph sz="half" idx="4"/>
          </p:nvPr>
        </p:nvSpPr>
        <p:spPr/>
        <p:txBody>
          <a:bodyPr/>
          <a:lstStyle/>
          <a:p/>
        </p:txBody>
      </p:sp>
      <p:sp>
        <p:nvSpPr>
          <p:cNvPr id="6" name="Text Placeholder 5"/>
          <p:cNvSpPr>
            <a:spLocks noGrp="1"/>
          </p:cNvSpPr>
          <p:nvPr>
            <p:ph type="body" idx="1"/>
          </p:nvPr>
        </p:nvSpPr>
        <p:spPr/>
        <p:txBody>
          <a:bodyPr/>
          <a:lstStyle/>
          <a:p>
            <a:r>
              <a:t>类腺疾病的预防措施</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类腺疾病与肿瘤的关系</a:t>
            </a:r>
          </a:p>
        </p:txBody>
      </p:sp>
      <p:sp>
        <p:nvSpPr>
          <p:cNvPr id="3" name="Subtitle 2"/>
          <p:cNvSpPr>
            <a:spLocks noGrp="1"/>
          </p:cNvSpPr>
          <p:nvPr>
            <p:ph type="subTitle" idx="1"/>
          </p:nvPr>
        </p:nvSpPr>
        <p:spPr/>
        <p:txBody>
          <a:bodyPr/>
          <a:lstStyle/>
          <a:p>
            <a:r>
              <a:t>类腺病理生理学进展</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类腺疾病与肿瘤的关系</a:t>
            </a:r>
          </a:p>
        </p:txBody>
      </p:sp>
      <p:sp>
        <p:nvSpPr>
          <p:cNvPr id="3" name="Text Placeholder 2"/>
          <p:cNvSpPr>
            <a:spLocks noGrp="1"/>
          </p:cNvSpPr>
          <p:nvPr>
            <p:ph type="body" idx="1"/>
          </p:nvPr>
        </p:nvSpPr>
        <p:spPr/>
        <p:txBody>
          <a:bodyPr/>
          <a:lstStyle/>
          <a:p>
            <a:r>
              <a:t>类腺疾病与肿瘤的关系概述</a:t>
            </a:r>
          </a:p>
        </p:txBody>
      </p:sp>
      <p:sp>
        <p:nvSpPr>
          <p:cNvPr id="4" name="Content Placeholder 3"/>
          <p:cNvSpPr>
            <a:spLocks noGrp="1"/>
          </p:cNvSpPr>
          <p:nvPr>
            <p:ph sz="half" idx="2"/>
          </p:nvPr>
        </p:nvSpPr>
        <p:spPr/>
        <p:txBody>
          <a:bodyPr/>
          <a:lstStyle/>
          <a:p>
            <a:r>
              <a:t>1.类腺疾病是一类常见的慢性疾病，与肿瘤的发生发展密切相关。</a:t>
            </a:r>
          </a:p>
          <a:p>
            <a:r>
              <a:t>2.类腺疾病中的慢性炎症、氧化应激等因素可促进肿瘤的发生。</a:t>
            </a:r>
          </a:p>
          <a:p>
            <a:r>
              <a:t>3.类腺疾病患者的肿瘤细胞增殖和转移能力增强，预后较差。</a:t>
            </a:r>
          </a:p>
          <a:p/>
        </p:txBody>
      </p:sp>
      <p:sp>
        <p:nvSpPr>
          <p:cNvPr id="5" name="Text Placeholder 4"/>
          <p:cNvSpPr>
            <a:spLocks noGrp="1"/>
          </p:cNvSpPr>
          <p:nvPr>
            <p:ph type="body" idx="3"/>
          </p:nvPr>
        </p:nvSpPr>
        <p:spPr/>
        <p:txBody>
          <a:bodyPr/>
          <a:lstStyle/>
          <a:p>
            <a:r>
              <a:t>类腺疾病引起的炎症反应与肿瘤</a:t>
            </a:r>
          </a:p>
        </p:txBody>
      </p:sp>
      <p:sp>
        <p:nvSpPr>
          <p:cNvPr id="6" name="Content Placeholder 5"/>
          <p:cNvSpPr>
            <a:spLocks noGrp="1"/>
          </p:cNvSpPr>
          <p:nvPr>
            <p:ph sz="half" idx="4"/>
          </p:nvPr>
        </p:nvSpPr>
        <p:spPr/>
        <p:txBody>
          <a:bodyPr/>
          <a:lstStyle/>
          <a:p>
            <a:r>
              <a:t>1.类腺疾病可引起慢性炎症，导致免疫细胞活化和细胞因子分泌，促进肿瘤细胞的增殖和侵袭。</a:t>
            </a:r>
          </a:p>
          <a:p>
            <a:r>
              <a:t>2.炎症反应可促进肿瘤血管生成，为肿瘤细胞提供营养和生长条件。</a:t>
            </a:r>
          </a:p>
          <a:p>
            <a:r>
              <a:t>3.抗炎治疗可减轻类腺疾病症状，同时有助于降低肿瘤发生风险。</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类腺疾病与肿瘤的关系</a:t>
            </a:r>
          </a:p>
        </p:txBody>
      </p:sp>
      <p:sp>
        <p:nvSpPr>
          <p:cNvPr id="3" name="Text Placeholder 2"/>
          <p:cNvSpPr>
            <a:spLocks noGrp="1"/>
          </p:cNvSpPr>
          <p:nvPr>
            <p:ph type="body" idx="1"/>
          </p:nvPr>
        </p:nvSpPr>
        <p:spPr/>
        <p:txBody>
          <a:bodyPr/>
          <a:lstStyle/>
          <a:p>
            <a:r>
              <a:t>类腺疾病引起的氧化应激与肿瘤</a:t>
            </a:r>
          </a:p>
        </p:txBody>
      </p:sp>
      <p:sp>
        <p:nvSpPr>
          <p:cNvPr id="4" name="Content Placeholder 3"/>
          <p:cNvSpPr>
            <a:spLocks noGrp="1"/>
          </p:cNvSpPr>
          <p:nvPr>
            <p:ph sz="half" idx="2"/>
          </p:nvPr>
        </p:nvSpPr>
        <p:spPr/>
        <p:txBody>
          <a:bodyPr/>
          <a:lstStyle/>
          <a:p>
            <a:r>
              <a:t>1.类腺疾病可引起氧化应激反应，导致活性氧自由基（ROS）水平升高，对DNA和蛋白质造成损伤，增加肿瘤发生风险。</a:t>
            </a:r>
          </a:p>
          <a:p>
            <a:r>
              <a:t>2.抗氧化治疗可减轻类腺疾病引起的氧化应激，降低肿瘤发生风险。</a:t>
            </a:r>
          </a:p>
          <a:p>
            <a:r>
              <a:t>3.氧化应激与炎症反应相互促进，共同促进肿瘤的发生发展。</a:t>
            </a:r>
          </a:p>
          <a:p/>
        </p:txBody>
      </p:sp>
      <p:sp>
        <p:nvSpPr>
          <p:cNvPr id="5" name="Text Placeholder 4"/>
          <p:cNvSpPr>
            <a:spLocks noGrp="1"/>
          </p:cNvSpPr>
          <p:nvPr>
            <p:ph type="body" idx="3"/>
          </p:nvPr>
        </p:nvSpPr>
        <p:spPr/>
        <p:txBody>
          <a:bodyPr/>
          <a:lstStyle/>
          <a:p>
            <a:r>
              <a:t>类腺疾病对肿瘤细胞信号通路的影响</a:t>
            </a:r>
          </a:p>
        </p:txBody>
      </p:sp>
      <p:sp>
        <p:nvSpPr>
          <p:cNvPr id="6" name="Content Placeholder 5"/>
          <p:cNvSpPr>
            <a:spLocks noGrp="1"/>
          </p:cNvSpPr>
          <p:nvPr>
            <p:ph sz="half" idx="4"/>
          </p:nvPr>
        </p:nvSpPr>
        <p:spPr/>
        <p:txBody>
          <a:bodyPr/>
          <a:lstStyle/>
          <a:p>
            <a:r>
              <a:t>1.类腺疾病可激活肿瘤细胞信号通路，如PI3K/AKT、RAS/MAPK等，促进肿瘤细胞增殖和存活。</a:t>
            </a:r>
          </a:p>
          <a:p>
            <a:r>
              <a:t>2.类腺疾病可促进肿瘤细胞上皮-间质转化（EMT），提高肿瘤细胞的侵袭和转移能力。</a:t>
            </a:r>
          </a:p>
          <a:p>
            <a:r>
              <a:t>3.针对肿瘤细胞信号通路的靶向治疗有助于降低类腺疾病患者的肿瘤复发和转移风险。</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类腺疾病与肿瘤的关系</a:t>
            </a:r>
          </a:p>
        </p:txBody>
      </p:sp>
      <p:sp>
        <p:nvSpPr>
          <p:cNvPr id="3" name="Text Placeholder 2"/>
          <p:cNvSpPr>
            <a:spLocks noGrp="1"/>
          </p:cNvSpPr>
          <p:nvPr>
            <p:ph type="body" idx="1"/>
          </p:nvPr>
        </p:nvSpPr>
        <p:spPr/>
        <p:txBody>
          <a:bodyPr/>
          <a:lstStyle/>
          <a:p>
            <a:r>
              <a:t>类腺疾病与肿瘤细胞免疫应答的关系</a:t>
            </a:r>
          </a:p>
        </p:txBody>
      </p:sp>
      <p:sp>
        <p:nvSpPr>
          <p:cNvPr id="4" name="Content Placeholder 3"/>
          <p:cNvSpPr>
            <a:spLocks noGrp="1"/>
          </p:cNvSpPr>
          <p:nvPr>
            <p:ph sz="half" idx="2"/>
          </p:nvPr>
        </p:nvSpPr>
        <p:spPr/>
        <p:txBody>
          <a:bodyPr/>
          <a:lstStyle/>
          <a:p>
            <a:r>
              <a:t>1.类腺疾病可影响患者免疫系统功能，降低肿瘤细胞免疫应答，促进肿瘤发生发展。</a:t>
            </a:r>
          </a:p>
          <a:p>
            <a:r>
              <a:t>2.类腺疾病患者肿瘤细胞表面抗原表达异常，逃避免疫系统识别和攻击。</a:t>
            </a:r>
          </a:p>
          <a:p>
            <a:r>
              <a:t>3.免疫治疗有助于提高类腺疾病患者的肿瘤细胞免疫应答，改善预后。</a:t>
            </a:r>
          </a:p>
          <a:p/>
        </p:txBody>
      </p:sp>
      <p:sp>
        <p:nvSpPr>
          <p:cNvPr id="5" name="Text Placeholder 4"/>
          <p:cNvSpPr>
            <a:spLocks noGrp="1"/>
          </p:cNvSpPr>
          <p:nvPr>
            <p:ph type="body" idx="3"/>
          </p:nvPr>
        </p:nvSpPr>
        <p:spPr/>
        <p:txBody>
          <a:bodyPr/>
          <a:lstStyle/>
          <a:p>
            <a:r>
              <a:t>类腺疾病的预防和治疗对肿瘤的影响</a:t>
            </a:r>
          </a:p>
        </p:txBody>
      </p:sp>
      <p:sp>
        <p:nvSpPr>
          <p:cNvPr id="6" name="Content Placeholder 5"/>
          <p:cNvSpPr>
            <a:spLocks noGrp="1"/>
          </p:cNvSpPr>
          <p:nvPr>
            <p:ph sz="half" idx="4"/>
          </p:nvPr>
        </p:nvSpPr>
        <p:spPr/>
        <p:txBody>
          <a:bodyPr/>
          <a:lstStyle/>
          <a:p>
            <a:r>
              <a:t>1.积极预防和治疗类腺疾病有助于降低肿瘤发生风险，提高患者生存率。</a:t>
            </a:r>
          </a:p>
          <a:p>
            <a:r>
              <a:t>2.针对类腺疾病的抗炎、抗氧化、免疫调节等治疗可改善肿瘤患者预后。</a:t>
            </a:r>
          </a:p>
          <a:p>
            <a:r>
              <a:t>3.综合治疗类腺疾病和肿瘤有助于提高患者生活质量和生存期。</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https://d.book118.com/965114031031011043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89</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类腺病理生理学概述</vt:lpstr>
      <vt:lpstr> 类腺病理生理学概述</vt:lpstr>
      <vt:lpstr> 类腺病理生理学概述</vt:lpstr>
      <vt:lpstr> 类腺病理生理学概述</vt:lpstr>
      <vt:lpstr> 类腺疾病的分类与诊断</vt:lpstr>
      <vt:lpstr> 类腺疾病的分类与诊断</vt:lpstr>
      <vt:lpstr> 类腺疾病发病机制研究</vt:lpstr>
      <vt:lpstr> 类腺疾病发病机制研究</vt:lpstr>
      <vt:lpstr> 类腺疾病发病机制研究</vt:lpstr>
      <vt:lpstr> 类腺疾病发病机制研究</vt:lpstr>
      <vt:lpstr> 类腺疾病与肿瘤的关系</vt:lpstr>
      <vt:lpstr> 类腺疾病与肿瘤的关系</vt:lpstr>
      <vt:lpstr> 类腺疾病与肿瘤的关系</vt:lpstr>
      <vt:lpstr> 类腺疾病与肿瘤的关系</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2024-09-04T18:25:22.911</cp:lastPrinted>
  <dcterms:created xsi:type="dcterms:W3CDTF">2024-09-04T10:25:22Z</dcterms:created>
  <dcterms:modified xsi:type="dcterms:W3CDTF">2024-09-04T10:25:25Z</dcterms:modified>
</cp:coreProperties>
</file>