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ED74B9-3848-4F1A-BEC5-996533B896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5F4C623-8CB7-4705-B93C-7BFD8EB97B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BC1A92-CF16-4F96-A76A-7F59BD62F2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37B57D4-EE6B-4FEB-956D-4342FA31DF5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14E90D-B25C-425F-9E30-B2A0992B3DD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0ACCA87-67B6-440F-B933-5029B2B1D9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E8053AC-66ED-434F-ACD2-1AA90B5AFA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4A04730-248C-4D58-8F7D-FE488033E9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379CA3-D1A2-469D-8F4A-E197821E53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57B4C-F1F3-4029-B6BD-EC806944E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A8B2F9-04D9-4DE1-BC50-006D886993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114040101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4875" b="1">
                <a:solidFill>
                  <a:schemeClr val="dk1">
                    <a:alpha val="100000"/>
                  </a:schemeClr>
                </a:solidFill>
                <a:latin typeface="Microsoft Yahei"/>
                <a:ea typeface="Microsoft Yahei"/>
                <a:cs typeface="Microsoft Yahei"/>
              </a:rPr>
              <a:t>从锦上添花到雪中送炭校本教研的实践嬗变</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锦上添花阶段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雪中送炭阶段</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从锦上添花到雪中送炭的实践嬗变</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当前教育改革对校本教研的重视程度不断提高，要求学校自主开展教研活动，提高教师专业素养和教学质量。</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传统校本教研存在“锦上添花”的问题，即过于注重形式和表面文章，缺乏实际效果和深度。</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针对这些问题，需要探索校本教研的新模式，实现从“锦上添花”到“雪中送炭”的实践嬗变。</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68" r="3256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研究如何将校本教研从形式主义转变为解决实际教学问题的有效途径，提高教师的专业素养和教学质量。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为学校提供一种新的教研思路和方法，促进教师专业成长和学校整体教学水平的提高，为教育改革提供有益的实践经验。</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意义</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锦上添花阶段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注重表面形式的多样性和丰富性</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教研活动的形式多样，如公开课、观摩课、教学比赛等，但可能过于注重形式而忽视实质性的内容。</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聚焦于教学技巧和方法的改进</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此阶段的教研活动主要关注教师如何更有效地传授知识，提升教学技巧和方法。</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以教师为中心</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教研活动的设计和实施主要从教师的角度出发，强调教师的专业发展和教学方法的改进。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锦上添花阶段的教研活动特点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有助于提升教师的教学技巧和方法，促进教师之间的交流和合作，提高教学质量。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局限性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过于以教师为中心，可能忽视了学生的需求和参与；过于关注教学技巧而忽视了对教育本质的深入探讨；可能存在形式主义，导致教研活动流于表面。</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889" b="2889"/>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锦上添花阶段的优点和局限性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可能导致教研活动与学校实际需求脱节，教师参与度不高，缺乏实效性。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问题</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如何将教研活动的重心从教师转移到学生，真正关注学生的需求和发展；如何深入探讨教育的本质，而不仅仅是教学技巧和方法的改进；如何克服形式主义，让教研活动更加务实和有效。</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挑战</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锦上添花阶段存在的问题和挑战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雪中送炭阶段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https://d.book118.com/965114040101011042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2024-09-03T07:35:33.777</cp:lastPrinted>
  <dcterms:created xsi:type="dcterms:W3CDTF">2024-09-02T23:35:33Z</dcterms:created>
  <dcterms:modified xsi:type="dcterms:W3CDTF">2024-09-02T23:35:35Z</dcterms:modified>
</cp:coreProperties>
</file>