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9DF2E1-27DA-4BE9-9990-EBBF462B6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A559F1-1FC7-4051-BB41-34A4B71561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4285E1-1858-4023-BA47-1D169715D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7CC53A-4837-4B52-8098-9D9B9B2EE0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1252B3-716B-41E4-A5B1-60F96D09D2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6573B6-DB09-4F6A-AF47-21DC19885E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C0B852-F981-4D97-A18D-6204A87066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1D1E3B-913D-4E08-AD97-B402CB61B3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6F3DA5-6C22-40BA-9C75-8A5FA823E4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B56DEB-4D7F-429E-ADE5-95FA18094E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FCEDF2-657A-4E8E-87B4-643B892570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12014334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房地产金融行业的创新与发展</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汇报人：PPT可修改</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房地产金融行业现状及趋势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房地产金融行业创新实践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房地产金融行业发展策略建议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房地产金融行业未来展望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房地产行业与金融行业的紧密结合</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随着房地产市场的发展，房地产行业与金融行业的联系日益紧密，两者相互促进、共同发展。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创新驱动发展的重要性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在当前经济形势下，房地产金融行业需要不断创新以适应市场需求的变化，推动行业的可持续发展。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本报告旨在分析房地产金融行业的创新发展趋势，探讨行业面临的挑战与机遇，提出促进房地产金融行业创新发展的政策建议。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报告目的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本报告将涵盖房地产金融行业的主要领域，包括房地产开发、房地产交易、房地产金融等，同时涉及相关的政策法规、市场环境、技术创新等方面。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报告范围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房地产金融行业现状及趋势</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市场规模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近年来，我国房地产金融行业市场规模持续扩大，已经成为国民经济的重要支柱之一。随着城市化进程的加速和居民购房需求的不断增长，市场规模仍将继续扩大。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增长率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过去几年，房地产金融行业市场规模的增长率一直保持在较高水平。预计未来几年，随着政策调控的加强和市场竞争的加剧，增长率将逐渐放缓，但总体仍将保持稳健增长。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竞争格局</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目前，我国房地产金融行业呈现多元化竞争格局，包括商业银行、信托公司、保险公司、证券公司等各类金融机构均积极参与其中。同时，互联网金融等新兴业态也不断涌现，为行业带来新的竞争力量。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主要参与者</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房地产金融行业中，商业银行是最主要的参与者之一，其通过提供房地产开发贷款、个人住房贷款等金融服务满足市场需求。此外，信托公司、保险公司、证券公司等也在积极拓展房地产金融业务，提供多元化的金融产品和服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我国房地产金融行业将继续朝着专业化、多元化、智能化等方向发展。专业化程度将不断提高，各类金融机构将更加专注于自身擅长的领域和业务；多元化将成为行业发展的重要特征，金融机构将通过创新金融产品和服务满足市场多样化需求；智能化将成为行业发展的新动力，大数据、人工智能等技术将在风险管理、客户服务等方面发挥重要作用。</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发展趋势</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城市化进程的加速和居民购房需求的不断增长，房地产金融行业将迎来新的发展机遇。同时，政策调控的加强和市场竞争的加剧也将促使行业进行转型升级和创新发展。在这个过程中，具备专业化、多元化、智能化等优势的金融机构将更有可能抓住机遇，实现快速发展。</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发展机遇</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行业发展趋势及机遇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房地产金融行业创新实践</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为满足不同开发商和投资者的需求，推出包括股权融资、债权融资、夹层融资等多元化的融资产品。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多元化融资产品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定制化服务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72" r="1677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金融科技应用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根据客户的特定需求，提供定制化的投资、融资和资产管理服务，如REITs、CMBS等。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运用大数据、人工智能等技术，提升客户服务体验，如智能投顾、在线贷款申请等。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产品与服务创新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应用于房地产交易、融资等环节，提高交易透明度和安全性，降低交易成本。</a:t>
            </a:r>
          </a:p>
        </p:txBody>
      </p:sp>
      <p:pic>
        <p:nvPicPr>
          <p:cNvPr id="4" name="Picture 4"/>
          <p:cNvPicPr>
            <a:picLocks noChangeAspect="1"/>
          </p:cNvPicPr>
          <p:nvPr/>
        </p:nvPicPr>
        <p:blipFill>
          <a:blip r:embed="rId2"/>
          <a:srcRect l="16625" r="166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1875" r="2187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区块链技术</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通过对海量数据的挖掘和分析，为投资决策、风险管理等提供有力支持。</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大数据分析</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提升数据处理能力和业务智能化水平，如智能风控、智能投研等。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云计算与人工智能</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技术应用与创新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62" b="26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62" b="26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组织架构与运营模式创新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敏捷组织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构建快速响应市场变化的组织架构，提高决策效率和灵活性。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开放平台与合作生态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与各类金融机构、科技企业等建立合作关系，共同打造开放、共享的房地产金融生态。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数字化运营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运用数字化手段提升运营效率，如线上化业务流程、自动化审批等。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https://d.book118.com/965120143344011113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2024-09-20T21:19:43.850</cp:lastPrinted>
  <dcterms:created xsi:type="dcterms:W3CDTF">2024-09-20T13:19:43Z</dcterms:created>
  <dcterms:modified xsi:type="dcterms:W3CDTF">2024-09-20T13:19:45Z</dcterms:modified>
</cp:coreProperties>
</file>