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C81BE8-59DC-41F7-8BA9-582D6B4C9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964B09-DBEA-400C-BA73-E8C49FFD53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A06DEE-C676-4468-9827-2E59B9CDD2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2A486A-4BD5-4E60-88CF-13879F82C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E39C22-50EE-41F9-9250-2718E633F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9C952E-12BE-45FC-8F6B-02235E5E6E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C8B00C-534C-4CEB-AE09-A7227239B4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D079BA-AEC3-4A42-B2A8-FC2F05D8B8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7AA599-8ABC-43C7-AF93-D3616AA01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830F59-506E-4865-963F-4369CDBFBD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0D4F78-86E0-4688-AE12-437FF4BCB5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5120334223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心理学科数字化教学设计方案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数字化教学背景与意义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心理学科数字化教学内容与方法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心理学科数字化教学平台与工具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心理学科数字化教学实践与案例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心理学科数字化教学评价与反思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心理学科数字化教学资源共享与合作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数字化教学背景与意义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数字化时代教育背景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信息技术发展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随着信息技术的飞速发展，数字化已经成为教育领域的重要趋势，为心理学科的教学提供了新的手段和工具。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教学模式变革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数字化技术的引入，推动了传统教学模式的变革，使得心理学科的教学更加生动、形象、互动。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学习方式变化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数字化时代，学生的学习方式也发生了变化，更加注重自主学习、个性化学习和合作学习。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促进个性化教学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数字化教学可以根据学生的不同需求和特点，提供个性化的教学内容和方法，满足学生的不同学习需求。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提高教学效果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数字化教学可以充分利用多媒体资源，使得心理学科的教学内容更加生动、形象，提高学生的学习兴趣和积极性，从而提高教学效果。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拓展教学空间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数字化教学可以打破时间和空间的限制，使得心理学科的教学可以在任何时间、任何地点进行，拓展了教学空间。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42" r="125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心理学科数字化教学意义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国外数字化教学现状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国外在数字化教学方面起步较早，已经形成了比较完善的数字化教学体系和资源库，为心理学科的数字化教学提供了丰富的经验和借鉴。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国内数字化教学现状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近年来，国内在数字化教学方面也取得了长足的进展，各大高校和中小学都在积极探索和实践数字化教学，为心理学科的数字化教学提供了良好的环境和支持。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665" r="1266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国内外数字化教学现状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心理学科数字化教学内容与方法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涵盖心理学的基本概念、理论和方法，为学生提供扎实的知识基础。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经典实验与案例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前沿动态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0042" r="10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引入心理学史上的经典实验和案例，帮助学生理解理论知识的实际应用。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介绍心理学领域的最新研究成果和趋势，拓宽学生的学术视野。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教学内容选择与设计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结合线上和线下教学方式，提高教学效率和学生的学习体验。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混合式教学模式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通过课堂讨论、小组合作等方式，鼓励学生积极参与、主动思考。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互动式教学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组织学生进行实验、调研等活动，培养其实际操作能力和问题解决能力。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实践教学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教学方法创新与实践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制作精美的课件，包含丰富的图表、动画和视频等多媒体元素，增强教学内容的生动性和形象性。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多媒体课件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利用学习管理系统（LMS）或在线课程平台，为学生提供自主学习、在线测试和互动交流等功能。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在线学习平台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403" r="1340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整合各类心理学教学资源，如电子图书、期刊论文、数据库等，方便学生进行深入学习和研究。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教学资源库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数字化教学资源整合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心理学科数字化教学平台与工具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Canvas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一个功能强大的在线教育平台，提供课程设计、学生互动、成绩管理等一站式服务，支持移动设备访问。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Blackboard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一个广泛使用的在线教育平台，提供课程管理、在线交流、多媒体内容展示等功能，支持个性化学习路径设计。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Moodle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一个免费的开源学习平台，提供课程管理、学生跟踪和互动功能，支持多种教学活动，如讨论、测验和作业提交。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611" b="1611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数字化教学平台介绍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提供丰富的心理学理论知识，方便学生随时查阅和学习。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心理学电子书籍和期刊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模拟心理学实验环境和过程，帮助学生理解实验原理和方法。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心理学实验模拟软件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提供在线心理测评服务，帮助学生了解自身心理特点和问题。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心理学测评工具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通过有趣的互动课程和游戏，激发学生对心理学的兴趣和参与度。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心理学互动课程和游戏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常用心理学科数字化教学工具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https://d.book118.com/965120334223011043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2024-09-05T13:18:21.003</cp:lastPrinted>
  <dcterms:created xsi:type="dcterms:W3CDTF">2024-09-05T05:18:21Z</dcterms:created>
  <dcterms:modified xsi:type="dcterms:W3CDTF">2024-09-05T05:18:23Z</dcterms:modified>
</cp:coreProperties>
</file>