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0C31-B9F9-403D-9975-C5A85395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87219-9147-4E3D-9A3B-2489E490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4DEC3-C245-4F5B-9F0D-A8186FD3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1B589-F7C3-4CDE-8123-4039B1FF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0AF51-BD8D-4C09-90AF-F0CDA0AB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D3286-A007-42F5-9133-C7160CF83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14FDA-D84A-4810-94D6-0EF51CC2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B9FFF-DA16-4C5C-9A01-3625D7FE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1B747-C556-48A9-9A30-AA845DD3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2CA45-7BCE-4B62-A9C9-400C4D75B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147E8-1663-4061-B0AD-84684031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21003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海尔管理模式的构成与分析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海尔管理模式的构成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海尔管理模式对员工的影响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分析海尔管理模式的构成和特点，探讨其对企业发展的影响和启示。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随着市场竞争的加剧和全球化的发展，企业管理模式不断创新和演变。海尔集团作为中国家电行业的领军企业，其管理模式备受关注。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海尔集团是一家全球领先的生活电器和智能制造服务提供商，以技术驱动为核心，致力于提供智慧家庭、工业互联网等解决方案。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海尔集团创立于1984年，经过三十多年的发展，已经从一家小型家电企业成长为全球知名的跨国集团。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海尔集团的主要业务包括冰箱、洗衣机、热水器等家电产品的研发、生产和销售，以及智能家居、工业互联网等领域的拓展。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海尔集团简介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海尔管理模式概述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管理模式是一个完整的系统，包括组织结构、管理制度、管理流程等多个方面。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可复制性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成功的管理模式可以在其他相似企业或行业中进行复制和推广，实现管理经验的共享。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管理模式一旦形成，将在一定时期内保持稳定，以确保企业运营的稳定性和连续性。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管理模式的定义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管理模式是指企业为实现其经营目标而采用的一系列组织、协调、计划和监督等管理活动的总称。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海尔管理模式的核心思想是以用户为中心，通过不断满足用户需求、提升用户体验来实现企业价值。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海尔注重创新，通过技术创新、管理创新、市场创新等多方面的创新活动，推动企业不断发展。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海尔坚持全球化战略，积极拓展国际市场，提升品牌影响力和竞争力。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海尔管理模式的核心思想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创业初期（1984年-1991年）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海尔在创业初期确立了“名牌战略”，通过引进德国利勃海尔的先进技术和管理经验，提升产品质量和企业形象。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多元化发展阶段（1992年-1998年）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海尔在多元化发展阶段，通过兼并重组、拓展产品线等方式，实现了从单一产品向多元化产品的转型。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国际化战略阶段（1999年至今）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在国际化战略阶段，积极拓展国际市场，通过海外建厂、跨国并购等方式，逐步提升品牌影响力和全球竞争力。同时，海尔不断推进管理模式的创新和发展，形成了以用户为中心、创新驱动、全球化战略为核心的管理模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海尔管理模式的发展历程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海尔管理模式的构成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海尔采用扁平化组织架构，减少管理层级，提高决策效率和响应速度。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自主经营体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海尔将组织划分为多个自主经营体，每个经营体独立核算、自负盈亏，激发员工积极性和创造力。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海尔搭建多个平台，如研发平台、制造平台、销售平台等，实现资源共享和协同创新。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海尔引入市场链机制，将企业内部各部门和流程连接起来，形成内部市场，通过市场竞争激发企业活力。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市场链机制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海尔实行“日清日高”管理法，即每天对工作进行清理和总结，不断提高工作质量和效率。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日清日高管理法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海尔采用OEC（Overall Every Control and Clear）管理法，即全方位优化管理法，强调全员参与、全过程控制和全面优化。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OEC管理法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海尔倡导创新文化，鼓励员工敢于尝试、勇于创新，不断推动企业发展和进步。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海尔注重服务文化，以客户为中心，提供优质服务，树立良好企业形象。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海尔强调团队文化，倡导团结协作、互相支持，共同实现企业目标。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海尔积极推进数字化转型，运用大数据、云计算、人工智能等先进技术，提高企业智能化水平。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海尔搭建工业互联网平台，实现设备互联、数据共享和业务协同，推动企业向智能制造转型。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海尔充分利用电子商务技术，开展线上销售和服务，拓展市场渠道，提高市场竞争力。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https://d.book118.com/965121003100011104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2024-09-13T22:15:40.218</cp:lastPrinted>
  <dcterms:created xsi:type="dcterms:W3CDTF">2024-09-13T14:15:40Z</dcterms:created>
  <dcterms:modified xsi:type="dcterms:W3CDTF">2024-09-13T14:15:42Z</dcterms:modified>
</cp:coreProperties>
</file>