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34FAEB-53A3-4DAF-A7A1-E9988113FF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DF7646-BFF5-4E6D-94B0-2C80A110A7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041E2B-C547-4468-8284-D40EDA1925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B459BE-5224-489E-9517-291969B91B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A9D953-91A5-4E5A-99F2-C98BB497AA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02EC65-48D7-489D-99E3-68D72B90CA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B54AF3-E870-44C2-9228-3336580B40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F59E98-8BEC-436B-B9DB-8878D9B3E0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940682-1DFE-4F6F-9EB1-10FA5BF2D7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07D060-B794-4367-9CA6-72DD5B84F9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908D20-4EAE-46E1-B181-5F02CD1995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121120013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护理论文观感</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汇报人：文小库</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护理论文概述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护理论文研究内容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护理论文观感分析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护理论文写作技巧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15" b="281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主题概述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本文主要探讨了护理工作中的人性化服务及其重要性。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主题背景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随着医疗技术的进步，人们对护理服务的需求和要求也越来越高，人性化服务逐渐成为护理工作的重要发展方向。</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主题意义</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研究人性化服务在护理工作中的应用和效果，有助于提高护理服务质量，满足患者需求，提升患者满意度。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当前护理工作的挑战</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随着医疗行业的竞争加剧，如何提高护理服务质量、满足患者需求成为护理工作的重要挑战。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国内外研究现状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目前，人性化服务在国内外护理工作中得到了广泛应用，但仍存在许多需要改进和完善的地方。</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护理工作的发展历程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从传统的疾病护理到现代的整体护理，护理工作逐渐向人性化、专业化发展。</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本研究旨在探讨人性化服务在护理工作中的应用效果，为提高护理服务质量提供理论和实践依据。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通过研究人性化服务在护理工作中的应用，有助于推动护理工作向更高水平发展，提高患者满意度，促进医患关系的和谐发展。同时，也有助于提升护士的专业素养和服务意识，促进护理事业的可持续发展。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护理论文概述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护理学是一门研究人类生命健康、疾病预防和康复的学科，旨在提高人类生活质量。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护理学具有实践性、人文性、综合性、应用性等特点，强调对个体和社会的关怀与照顾。</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护理学特点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护理学定义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护理论文的分类与选择</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护理论文分类</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按照研究目的和内容，护理论文可分为基础护理研究、临床护理研究、护理教育研究和护理管理研究等类型。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护理论文选择</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选择合适的护理论文是进行护理研究的关键，应根据个人兴趣、研究目的和实际需求进行选择。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护理论文的研究方法包括文献综述法、观察法、实验法、调查法等，应根据研究目的和内容选择合适的方法。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护理论文的研究步骤包括选题、文献检索、研究设计、数据收集与分析、结论总结等，每一步骤都需严谨细致地执行。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研究步骤</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护理论文的研究方法与步骤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护理论文研究内容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护理实践研究</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关注护理实践中的问题与挑战</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护理论文中的护理实践研究主要关注临床实践中遇到的问题和挑战，以及如何通过实证研究来验证和改进护理实践。这些研究通常涉及病人护理、护理过程和护理结果等方面。</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探讨护理教育的发展与变革</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护理论文中关于护理教育改革的研究主要探讨如何改进和发展护理教育，包括课程设计、教学方法、教育评估等方面。这些研究旨在提高护理教育的质量和效果，培养更多优秀的护理人才。</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护理教育改革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提出护理管理的创新策略与实践</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论文中关于护理管理创新的研究主要关注如何通过创新策略和实践来提高护理管理的效率和效果，包括人力资源管理、组织文化、质量改进等方面。这些研究旨在提高护理管理的水平，推动护理行业的持续发展。</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护理管理创新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https://d.book118.com/965121120013011122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2024-09-25T10:39:51.297</cp:lastPrinted>
  <dcterms:created xsi:type="dcterms:W3CDTF">2024-09-25T02:39:51Z</dcterms:created>
  <dcterms:modified xsi:type="dcterms:W3CDTF">2024-09-25T02:39:53Z</dcterms:modified>
</cp:coreProperties>
</file>