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D1645-9D77-4C39-9301-2FC298CF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BBA5F-5D51-4396-B4B9-96B34B011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737FC-81EB-44F1-8F23-1E7AC090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49503-D80D-48FE-BA97-B48D7CF6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1E5E1-82E8-4F16-B480-4A6582EF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783E5-EDD7-43A7-A9E6-235B7C782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58827-DDF0-4AD0-B249-5D49BCB5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5855F-6F23-4494-83AE-D235754F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1A839-58F3-45BA-B1D8-BE36F5353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55DAF-14A7-46B3-BC4F-95D8F1075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4B1B6-DE1D-426C-B04F-E89722465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2114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员工上班制度的实施与监督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员工上班制度的效果评估与改进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员工上班制度概述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7" r="33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员工上班管理制度是指企业为规范员工的工作行为、提高工作效率、保障工作秩序而制定的一系列规章制度。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确保员工按时按质完成工作任务，维护良好的工作氛围，提升企业整体运营效率。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https://d.book118.com/965121143300011123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2024-09-27T16:54:12.350</cp:lastPrinted>
  <dcterms:created xsi:type="dcterms:W3CDTF">2024-09-27T08:54:12Z</dcterms:created>
  <dcterms:modified xsi:type="dcterms:W3CDTF">2024-09-27T08:54:14Z</dcterms:modified>
</cp:coreProperties>
</file>