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D142A-6079-4A62-96A2-D79772E2F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BB7D6-9DA8-4A10-8C06-517E5ED8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7E71B-F203-4549-B613-A17F19DDF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EC08B-544A-4B75-8C5C-9805B502F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6AE29-0F70-4D3F-95E6-7A8FE77D1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91FD6-3EB3-4E87-BE86-2D84A4661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95E8DE-FD58-435D-B80C-2295561CD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A7B99-339A-44F9-95C3-B2B790276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82C1E-44F8-45D9-8C99-762FC0808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C5552-34E9-4B32-976C-C18670208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F9D9D-D2E0-4315-AD29-35A29ED8A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2200010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2024年制卡设备项目运营指导方案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质量管理与售后服务体系建设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随着智能卡在各行业的广泛应用，制卡设备市场规模逐年扩大，预计未来几年将保持稳定增长。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目前市场上制卡设备品牌众多，竞争激烈，但高端市场仍存在一定空白。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随着物联网、云计算等技术的发展，制卡设备将向智能化、网络化方向发展。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制卡设备市场现状及趋势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在2024年底前，实现制卡设备销售额达到XX万元，市场占有率提升至XX%。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7881" r="278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01" r="1870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042" r="12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在未来三年内，将公司打造成为行业内知名的制卡设备供应商，树立品牌形象。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通过不断创新和技术升级，实现制卡设备的全面智能化和网络化，引领行业发展。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8" b="99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运营策略及核心思路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注重产品研发和创新，提高产品质量和性能，满足不同客户需求。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深入分析市场动态和客户需求，制定有针对性的营销策略和推广计划。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提供完善的售后服务和技术支持，增强客户粘性和满意度。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加强品牌建设和宣传，提高品牌知名度和美誉度。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负责整体项目规划、进度控制、风险管理以及跨部门沟通协调。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协助项目经理处理日常事务，包括会议组织、文档管理等。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项目助理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负责项目预算编制、成本控制及财务分析工作。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财务专员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项目管理团队组建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负责技术路线规划、研发团队管理及技术创新工作。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技术总监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负责制卡设备的软硬件设计、开发、测试及维护工作。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软硬件工程师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负责设备整体结构设计、优化及生产过程中的技术支持。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结构工程师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技术研发团队配置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负责市场调研、品牌推广及营销策略制定。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市场总监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负责销售渠道拓展、客户关系维护及销售业绩达成。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销售经理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负责市场活动组织、宣传资料制作及网络推广等工作。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市场专员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市场营销团队搭建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多功能化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制卡设备将不仅限于制卡功能，还将集成打印、复印、扫描等多种功能于一体，满足用户多样化需求。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随着人工智能和机器学习技术的发展，制卡设备将越来越智能化，能够实现自动化生产、智能排版和智能检测等功能。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高速化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市场对制卡设备生产效率的要求不断提高，高速、高效的制卡设备将成为未来发展的重要趋势。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制卡设备技术发展趋势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将验证合格的产品推向市场，进行宣传和推广，提高产品知名度和市场占有率。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试验验证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对研发出的产品进行试验验证，确保产品性能和质量达到预期要求。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技术研发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针对产品设计中的关键技术进行研发，确保产品的技术先进性和可靠性。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深入了解用户需求和市场趋势，为产品研发提供有力支持。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根据市场调研结果，设计符合用户需求的制卡设备产品，包括外观、性能、功能等方面。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产品研发规划及实施步骤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智能排版技术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利用人工智能和机器学习技术，实现自动化排版和智能化调整，提高制卡效率和质量。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节能环保技术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采用低功耗设计和环保材料，降低设备运行能耗和废弃物产生，符合绿色环保理念。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多功能集成技术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将打印、复印、扫描等多种功能集成于一台设备中，满足用户多样化需求，提高设备利用率。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高精度打印技术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通过改进打印头设计和优化打印算法，实现高精度、高质量的打印效果。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关键技术突破与创新点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50" r="3125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中小型企业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关注价格敏感度、设备性能及后期服务支持，提供性价比较高的制卡设备。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大型企业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注重设备稳定性、高效率及定制化服务，提供高端制卡设备及解决方案。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关注设备安全性、合规性及售后服务，提供符合政策要求的制卡设备。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目标客户群体定位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参加行业展会、研讨会等活动，展示产品优势，吸引潜在客户。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通过客户评价、案例分享等方式，提升品牌信誉度和影响力。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利用社交媒体、行业论坛、博客等渠道进行品牌宣传，提高知名度。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2789" b="278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品牌推广及宣传手段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https://d.book118.com/965122000102011114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2024-09-21T08:03:04.217</cp:lastPrinted>
  <dcterms:created xsi:type="dcterms:W3CDTF">2024-09-21T00:03:04Z</dcterms:created>
  <dcterms:modified xsi:type="dcterms:W3CDTF">2024-09-21T00:03:06Z</dcterms:modified>
</cp:coreProperties>
</file>