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AC626-0705-4BBE-AD95-C7C05738E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F93DA-97D2-4FD4-A73D-62A2773A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4A76A-DF56-45CF-9885-F62A4E6EA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7B5EE-06CD-4CE0-B602-78BE9D7BE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E46369-190B-4FDE-9954-FBBF33F7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A7900-AC28-49BE-BD94-BB776363B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583AC9-3B45-4E31-AD2F-2E49B7B5A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9A989-EEDB-4A87-A318-C970173F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F1FD5-A4AF-459B-9833-33D7968AB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34831-3587-415F-AAD6-9F6A17D84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FA02C-2E6B-4038-8D81-A4CD86B60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2232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护理科普宣教PPT\n## 1.外科护理的基本概念与重要性\n### 1.1外科护理的定义与范围\n### 1.2外科护理在医疗体系中的地位\n### 1.3外科护理对患者康复的重要性\n## 2.外科护理的基本技能与操作\n### 2.1外科护理的基本技能要求\n### 2.2外科护理的操作流程与规范\n### 2.3外科护理的操作技巧与经验\n## 3.外科护理的常见疾病与护理方法\n### 3.1外科常见疾病的类型与特点\n### 3.2外科常见疾病的护理方法\n### 3.3外科常见疾病的预防与康复\n## 4.外科护理的器械与设备\n### 4.1外科护理常用的器械与设备\n### 4.2外科护理器械与设备的使用方法与注意事项\n### 4.3外科护理器械与设备的清洁与消毒\n## 5.外科护理的伦理与法律问题\n### 5.1外科护理的伦理原则与要求\n### 5.2外科护理的法律责任与风险\n### 5.3外科护理的伦理与法律案例分析\n## 6.外科护理的发展趋势与展望\n### 6.1外科护理的技术创新与发展\n### 6.2外科护理的服务理念与模式\n### 6.3外科护理的未来发展趋势与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外科护理科普宣教PPT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外科护理的基本概念与重要性</a:t>
            </a:r>
            <a:endParaRPr/>
          </a:p>
        </p:txBody>
      </p:sp>
      <p:sp>
        <p:nvSpPr>
          <p:cNvPr id="12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外科护理是护理学的一个分支</a:t>
                </a:r>
                <a:endParaRPr/>
              </a:p>
            </p:txBody>
          </p:sp>
          <p:sp>
            <p:nvSpPr>
              <p:cNvPr id="2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关注外科疾病患者的护理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包括术前、术中、术后的护理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涉及外科手术、创伤、感染等方面的护理</a:t>
                </a:r>
                <a:endParaRPr/>
              </a:p>
            </p:txBody>
          </p:sp>
        </p:grpSp>
        <p:grpSp>
          <p:nvGrpSpPr>
            <p:cNvPr id="20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外科护理的范围广泛</a:t>
                </a:r>
                <a:endParaRPr/>
              </a:p>
            </p:txBody>
          </p:sp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包括普外科、骨科、泌尿外科等各类外科疾病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涉及成人、儿童、老年等不同年龄段的患者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需要护士具备丰富的外科护理知识和技能</a:t>
                </a:r>
                <a:endParaRPr/>
              </a:p>
            </p:txBody>
          </p:sp>
        </p:grpSp>
        <p:grpSp>
          <p:nvGrpSpPr>
            <p:cNvPr id="21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外科护理的目标是促进患者康复</a:t>
                </a:r>
                <a:endParaRPr/>
              </a:p>
            </p:txBody>
          </p:sp>
          <p:sp>
            <p:nvSpPr>
              <p:cNvPr id="21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缩短患者的住院时间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与外科医生、麻醉医生等共同完成手术和治疗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保障医疗质量和安全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外科护理是医疗体系的重要组成部分</a:t>
                </a:r>
                <a:endParaRPr/>
              </a:p>
            </p:txBody>
          </p:sp>
        </p:grpSp>
        <p:grpSp>
          <p:nvGrpSpPr>
            <p:cNvPr id="22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降低手术并发症的发生率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促进患者的康复</a:t>
                </a:r>
                <a:endParaRPr/>
              </a:p>
            </p:txBody>
          </p:sp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外科护理在医疗体系中具有重要作用</a:t>
                </a:r>
                <a:endParaRPr/>
              </a:p>
            </p:txBody>
          </p:sp>
        </p:grpSp>
        <p:grpSp>
          <p:nvGrpSpPr>
            <p:cNvPr id="22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推动外科医疗技术的创新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改善患者的治疗效果</a:t>
                </a:r>
                <a:endParaRPr/>
              </a:p>
            </p:txBody>
          </p: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外科护理的发展对医疗体系的进步具有重要影响</a:t>
                </a:r>
                <a:endParaRPr/>
              </a:p>
            </p:txBody>
          </p:sp>
        </p:grpSp>
      </p:grpSp>
      <p:pic>
        <p:nvPicPr>
          <p:cNvPr id="22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外科护理对患者康复具有重要作用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术前护理有助于患者心理和生理的准备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术中护理保障手术的顺利进行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术后护理促进患者的康复</a:t>
                </a:r>
                <a:endParaRPr/>
              </a:p>
            </p:txBody>
          </p:sp>
          <p:sp>
            <p:nvSpPr>
              <p:cNvPr id="2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外科护理可以降低患者的并发症发生率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通过专业的护理措施预防感染、出血等并发症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降低患者的死亡率</a:t>
                </a:r>
                <a:endParaRPr/>
              </a:p>
            </p:txBody>
          </p:sp>
          <p:sp>
            <p:nvSpPr>
              <p:cNvPr id="2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外科护理可以提高患者的生活质量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术后护理帮助患者恢复日常生活能力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提高患者的心理健康水平</a:t>
                </a:r>
                <a:endParaRPr/>
              </a:p>
            </p:txBody>
          </p:sp>
          <p:sp>
            <p:nvSpPr>
              <p:cNvPr id="2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外科护理的基本技能与操作</a:t>
            </a:r>
            <a:endParaRPr/>
          </a:p>
        </p:txBody>
      </p:sp>
      <p:sp>
        <p:nvSpPr>
          <p:cNvPr id="24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外科护理需要具备扎实的护理基础知识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熟悉外科疾病的病因、病理、临床表现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掌握外科护理的基本理论和技能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了解外科护理的最新进展和技术</a:t>
                </a:r>
                <a:endParaRPr/>
              </a:p>
            </p:txBody>
          </p:sp>
        </p:grpSp>
        <p:grpSp>
          <p:nvGrpSpPr>
            <p:cNvPr id="25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外科护理需要具备良好的沟通能力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提供个性化的护理服务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外科护理需要具备较强的团队协作能力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与外科医生、麻醉医生等共同完成手术和治疗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与其他护理人员协作完成护理任务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保障医疗安全和质量</a:t>
                </a:r>
                <a:endParaRPr/>
              </a:p>
            </p:txBody>
          </p:sp>
        </p:grpSp>
      </p:grpSp>
      <p:pic>
        <p:nvPicPr>
          <p:cNvPr id="26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外科护理的基本技能要求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外科护理需要遵循严格的操作流程和规范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术前护理包括皮肤准备、药物准备、心理护理等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术中护理包括麻醉护理、手术配合、生命体征监测等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术后护理包括伤口护理、引流护理、康复训练等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外科护理需要严格执行医嘱和护理计划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严格执行医嘱和护理计划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及时调整护理措施</a:t>
                </a:r>
                <a:endParaRPr/>
              </a:p>
            </p:txBody>
          </p:sp>
          <p:pic>
            <p:nvPicPr>
              <p:cNvPr id="2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外科护理需要做好护理记录和交接班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准确记录患者的病情和护理措施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做好交接班工作，确保护理服务的连续性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保证护理质量和信息的安全</a:t>
                </a:r>
                <a:endParaRPr/>
              </a:p>
            </p:txBody>
          </p:sp>
          <p:pic>
            <p:nvPicPr>
              <p:cNvPr id="2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外科护理的操作流程与规范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外科护理需要掌握一定的操作技巧和经验</a:t>
                </a:r>
                <a:endParaRPr/>
              </a:p>
            </p:txBody>
          </p:sp>
          <p:sp>
            <p:nvSpPr>
              <p:cNvPr id="2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熟练掌握外科护理的基本技能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了解外科护理的操作技巧和经验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不断提高护理水平</a:t>
                </a:r>
                <a:endParaRPr/>
              </a:p>
            </p:txBody>
          </p:sp>
        </p:grpSp>
        <p:grpSp>
          <p:nvGrpSpPr>
            <p:cNvPr id="29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外科护理需要关注患者的舒适度和满意度</a:t>
                </a:r>
                <a:endParaRPr/>
              </a:p>
            </p:txBody>
          </p:sp>
          <p:sp>
            <p:nvSpPr>
              <p:cNvPr id="2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采用有效的护理措施减轻患者的痛苦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</a:t>
                </a:r>
                <a:endParaRPr/>
              </a:p>
            </p:txBody>
          </p:sp>
        </p:grpSp>
        <p:grpSp>
          <p:nvGrpSpPr>
            <p:cNvPr id="29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外科护理需要善于总结经验教训</a:t>
                </a:r>
                <a:endParaRPr/>
              </a:p>
            </p:txBody>
          </p:sp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分析护理工作中的问题和不足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学习和借鉴先进的护理经验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不断提高护理质量</a:t>
                </a:r>
                <a:endParaRPr/>
              </a:p>
            </p:txBody>
          </p:sp>
        </p:grpSp>
      </p:grpSp>
      <p:pic>
        <p:nvPicPr>
          <p:cNvPr id="29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外科护理的操作技巧与经验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外科护理的常见疾病与护理方法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外科常见疾病包括创伤、感染、肿瘤等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创伤包括急性创伤和慢性创伤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感染包括细菌感染、病毒感染等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肿瘤包括良性肿瘤和恶性肿瘤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外科常见疾病的病因和病理特点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创伤主要由外力作用引起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感染主要由病原体侵入引起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肿瘤主要由基因突变和异常增殖引起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外科常见疾病的临床表现和治疗方法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创伤表现为疼痛、出血、肿胀等症状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感染表现为发热、红肿、疼痛等症状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肿瘤表现为肿块、疼痛、出血等症状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治疗方法包括手术、药物治疗、放疗等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外科常见疾病的类型与特点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外科护理针对不同的疾病采取相应的护理措施</a:t>
                </a:r>
                <a:endParaRPr/>
              </a:p>
            </p:txBody>
          </p:sp>
          <p:sp>
            <p:nvSpPr>
              <p:cNvPr id="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创伤护理包括伤口护理、疼痛管理、功能锻炼等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感染护理包括感染源控制、药物治疗、营养支持等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肿瘤护理包括心理护理、症状缓解、康复训练等</a:t>
                </a:r>
                <a:endParaRPr/>
              </a:p>
            </p:txBody>
          </p:sp>
        </p:grpSp>
        <p:grpSp>
          <p:nvGrpSpPr>
            <p:cNvPr id="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外科护理需要关注患者的病情变化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保障患者的安全</a:t>
                </a:r>
                <a:endParaRPr/>
              </a:p>
            </p:txBody>
          </p:sp>
        </p:grpSp>
        <p:grpSp>
          <p:nvGrpSpPr>
            <p:cNvPr id="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外科护理需要与外科医生等团队合作</a:t>
                </a:r>
                <a:endParaRPr/>
              </a:p>
            </p:txBody>
          </p:sp>
          <p:sp>
            <p:nvSpPr>
              <p:cNvPr id="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共同制定治疗和护理方案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协同完成手术和治疗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提高治疗效果和患者满意度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外科护理的常见疾病护理方法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加强健康教育和宣传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提高患者的自我保护意识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降低疾病的发生率</a:t>
                </a:r>
                <a:endParaRPr/>
              </a:p>
            </p:txBody>
          </p:sp>
          <p:sp>
            <p:nvSpPr>
              <p:cNvPr id="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外科护理需要重视疾病的预防工作</a:t>
                </a:r>
                <a:endParaRPr/>
              </a:p>
            </p:txBody>
          </p:sp>
        </p:grpSp>
        <p:grpSp>
          <p:nvGrpSpPr>
            <p:cNvPr id="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社会康复</a:t>
                </a:r>
                <a:endParaRPr/>
              </a:p>
            </p:txBody>
          </p:sp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外科护理需要关注患者的康复工作</a:t>
                </a:r>
                <a:endParaRPr/>
              </a:p>
            </p:txBody>
          </p:sp>
        </p:grpSp>
        <p:grpSp>
          <p:nvGrpSpPr>
            <p:cNvPr id="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促进患者的全面康复</a:t>
                </a:r>
                <a:endParaRPr/>
              </a:p>
            </p:txBody>
          </p:sp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外科护理需要关注患者的生活质量和心理健康</a:t>
                </a:r>
                <a:endParaRPr/>
              </a:p>
            </p:txBody>
          </p:sp>
        </p:grpSp>
      </p:grpSp>
      <p:pic>
        <p:nvPicPr>
          <p:cNvPr id="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外科护理的常见疾病预防与康复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https://d.book118.com/965122322322011111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外科护理科普宣教PPT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2024-09-17T21:36:55.024</cp:lastPrinted>
  <dcterms:created xsi:type="dcterms:W3CDTF">2024-09-17T13:36:55Z</dcterms:created>
  <dcterms:modified xsi:type="dcterms:W3CDTF">2024-09-17T13:36:56Z</dcterms:modified>
</cp:coreProperties>
</file>