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C734C-FD5E-43E9-B996-B4E0578D7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EF4DF-59AA-44BC-9EB1-92AB87938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5A2A7-3568-4A09-964A-60074AC00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99A9BB-345D-4A5A-A561-C8C5667B1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C597DF-0F35-4B9D-9608-6B1C192CC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D3CFB8-D31F-4DF9-8F4A-6D592778D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FFFC1B-3264-413F-AC9C-2560B4634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BBCADB-7AB6-4D5B-AA4A-E280C415F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ACB765-EDEA-43DD-AA8D-172347AB8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A6571-C410-44C2-A311-4C28C19A3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989F4-7718-405D-A32E-E5B8D1007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1242320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《电气火灾培训》ppt课件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电气火灾预防措施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电气火灾应急处理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电气火灾是指由电气线路、设备故障或使用不当引发的火灾，具有起火迅速、火势猛烈、危害严重等特点。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电气火灾通常由电气线路短路、过载、接触不良、设备过热等原因引发，这些故障会导致电线绝缘层燃烧、设备高温甚至爆炸，火势蔓延迅速，难以控制。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656" r="2365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电气火灾的定义与特点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电气火灾不仅会造成财产损失和人员伤亡，还会对环境和社会造成严重影响。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常常导致建筑物损毁、设备报废，造成严重的财产损失。更严重的是，它会威胁到人们的生命安全，造成人员伤亡。此外，电气火灾还会对环境造成污染，影响周边居民的健康。同时，火灾还会导致供电中断、交通受阻等一系列社会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电气火灾的危害与影响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电气火灾的主要原因包括电线短路、过载、接触不良、设备故障等。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线短路是引发电气火灾最常见的原因之一，由于电线绝缘层损坏或使用劣质电线，导致电流直接接触引发火灾。过载也是导致电气火灾的重要原因，当电气设备超负荷工作时，会产生大量的热量，可能引发火灾。此外，接触不良和设备故障也是引发电气火灾的常见原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电气火灾的常见原因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了解安全用电常识是预防电气火灾的第一步，包括电压、电流、电阻等基本电气参数的认知。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了解电的基本概念和原理，知道如何安全地使用电器设备，避免超负荷用电和违规操作。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安全用电常识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22" b="21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定期对电气设备进行安全检查，可以及时发现设备故障或隐患，预防火灾事故的发生。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检查电气设备是否正常工作，电线和插头是否完好无损，不使用破损或老化的电器设备。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电气设备安全检查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定期对电气线路进行检查，确保线路无破损、老化、过载等现象，是预防电气火灾的重要措施。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检查线路的绝缘层是否完好，线路是否固定牢固，不私拉乱接电线，避免线路过载。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电气线路安全检查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安装和使用防火设备是预防电气火灾的有效手段，包括灭火器、烟雾报警器等。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了解不同类型的防火设备及其使用方法，定期检查设备的完好性，确保在火灾发生时能够及时有效地发挥作用。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防火设备的安装与使用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电气火灾应急处理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https://d.book118.com/965124232041011104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2024-09-13T20:55:46.545</cp:lastPrinted>
  <dcterms:created xsi:type="dcterms:W3CDTF">2024-09-13T12:55:46Z</dcterms:created>
  <dcterms:modified xsi:type="dcterms:W3CDTF">2024-09-13T12:55:48Z</dcterms:modified>
</cp:coreProperties>
</file>