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4F641-1B99-4F0F-BEAF-42FE97FC3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967CA-B443-43EB-9225-3E42E91A6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7AD49E-2296-49EF-BE3C-64159DBD17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FA166-F6D0-4B5F-8953-305301149E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CF6D11-8D9B-49D6-A407-262BC1DEC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241DA8-6EC2-4C57-85C9-964A7C848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A5A6C8-2A96-40AE-9235-D3DBABAAD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5C42C2-5AC4-4437-812B-D72D0CF91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7012A1-86B3-4D18-A9E6-72DA83383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4A500A-2ECF-47B8-AFDB-165194270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9F044-9DF7-4753-83C7-767E293283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1310341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艾森整合行销专题讲义课件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艾森整合行销策略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艾森整合行销的执行流程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艾森整合行销的案例分析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未来整合行销的趋势与展望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艾森整合行销的挑战与对策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41255" y="1314002"/>
            <a:ext cx="2902138" cy="509023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整合行销的定义</a:t>
              </a:r>
            </a:p>
          </p:txBody>
        </p:sp>
      </p:grpSp>
      <p:cxnSp>
        <p:nvCxnSpPr>
          <p:cNvPr id="25" name="Connector 25"/>
          <p:cNvCxnSpPr/>
          <p:nvPr/>
        </p:nvCxnSpPr>
        <p:spPr>
          <a:xfrm>
            <a:off x="4146550" y="1868488"/>
            <a:ext cx="141922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Connector 26"/>
          <p:cNvCxnSpPr/>
          <p:nvPr/>
        </p:nvCxnSpPr>
        <p:spPr>
          <a:xfrm>
            <a:off x="3970338" y="3735388"/>
            <a:ext cx="230187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2298700" y="5591175"/>
            <a:ext cx="2921000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Freeform 28"/>
          <p:cNvSpPr/>
          <p:nvPr/>
        </p:nvSpPr>
        <p:spPr>
          <a:xfrm>
            <a:off x="5541931" y="1397032"/>
            <a:ext cx="1192244" cy="973169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643563" y="1495425"/>
            <a:ext cx="773144" cy="7762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986463" y="3243263"/>
            <a:ext cx="1192244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088094" y="3341656"/>
            <a:ext cx="773144" cy="77466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18043" y="5105400"/>
            <a:ext cx="1193768" cy="971550"/>
          </a:xfrm>
          <a:custGeom>
            <a:rect l="l" t="t" r="r" b="b"/>
            <a:pathLst>
              <a:path w="1210" h="984">
                <a:moveTo>
                  <a:pt x="1210" y="491"/>
                </a:moveTo>
                <a:cubicBezTo>
                  <a:pt x="982" y="424"/>
                  <a:pt x="982" y="424"/>
                  <a:pt x="982" y="424"/>
                </a:cubicBezTo>
                <a:cubicBezTo>
                  <a:pt x="949" y="184"/>
                  <a:pt x="743" y="0"/>
                  <a:pt x="494" y="0"/>
                </a:cubicBezTo>
                <a:cubicBezTo>
                  <a:pt x="221" y="0"/>
                  <a:pt x="0" y="221"/>
                  <a:pt x="0" y="493"/>
                </a:cubicBezTo>
                <a:cubicBezTo>
                  <a:pt x="0" y="766"/>
                  <a:pt x="221" y="986"/>
                  <a:pt x="494" y="986"/>
                </a:cubicBezTo>
                <a:cubicBezTo>
                  <a:pt x="745" y="986"/>
                  <a:pt x="952" y="799"/>
                  <a:pt x="983" y="557"/>
                </a:cubicBezTo>
                <a:lnTo>
                  <a:pt x="1210" y="491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022818" y="5203793"/>
            <a:ext cx="774668" cy="77466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5753100" y="1618821"/>
            <a:ext cx="693277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010" y="3464243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18735" y="5326380"/>
            <a:ext cx="6972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61239" y="1206532"/>
            <a:ext cx="4364355" cy="13571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整合行销：是一种将各种行销手段和资源进行系统整合，以实现品牌与消费者之间有效沟通的策略。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78707" y="3037856"/>
            <a:ext cx="4364355" cy="1377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整合行销强调各种行销手段的协同作用，通过统一的策略和执行，提高品牌知名度和消费者忠诚度。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118675" y="4936127"/>
            <a:ext cx="4362450" cy="1348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整合行销不仅关注广告、公关、销售等传统行销手段，还涵盖数字行销、社交媒体、内容营销等新兴手段。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24" r="29024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消费者为中心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整合行销以消费者需求和行为为核心，通过深入了解消费者需求，制定有针对性的行销策略。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整合行销强调各种行销手段的统一性和协调性，确保品牌形象和信息的一致性。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效果最大化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整合行销追求行销效果的最大化，通过合理的资源分配和优化组合，实现最佳的行销效果。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整合行销的核心理念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降低行销成本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整合行销可以降低行销成本，提高行销效率。通过合理的资源分配和优化组合，实现更高效的行销投入产出比。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提高品牌竞争力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通过整合行销，品牌可以更好地与消费者建立联系，提高品牌知名度和忠诚度，从而在激烈的市场竞争中脱颖而出。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随着市场环境的变化，消费者行为和需求也在不断变化。整合行销能够更好地适应市场变化，通过灵活的策略调整，满足消费者不断变化的需求。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整合行销的重要性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艾森整合行销策略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产品策略是艾森整合行销的核心，它涉及到产品的研发、设计、定位和差异化。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策略关注如何满足消费者需求，通过深入了解目标市场的需求和竞争态势，企业可以开发出具有竞争力的产品。产品策略的核心在于产品的研发、设计、定位和差异化。企业需要不断创新，提高产品质量，以满足消费者日益增长的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价格策略是艾森整合行销的关键要素，它涉及到产品的定价、调价和价格竞争。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的制定需要考虑成本、市场需求、竞争状况等多个因素。企业需要通过合理的定价策略来平衡消费者需求和企业盈利目标。同时，企业还需要灵活应对市场变化，适时调整价格，以保持竞争优势。在价格竞争中，企业需要了解竞争对手的定价策略，制定出具有竞争力的价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渠道策略是艾森整合行销的重要环节，它涉及到产品的销售渠道、渠道管理和渠道拓展。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策略的制定需要考虑产品特性、目标市场、销售目标等多个因素。企业需要选择合适的销售渠道，如线上销售、实体店销售、批发等，以最大化产品的覆盖面和销售量。同时，企业还需要对渠道进行有效的管理，确保渠道的顺畅运行。为了拓展销售渠道，企业可以采取多元化的销售模式，如跨境电商、社交电商等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https://d.book118.com/965131034101011041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2024-09-01T18:31:26.817</cp:lastPrinted>
  <dcterms:created xsi:type="dcterms:W3CDTF">2024-09-01T10:31:26Z</dcterms:created>
  <dcterms:modified xsi:type="dcterms:W3CDTF">2024-09-01T10:31:28Z</dcterms:modified>
</cp:coreProperties>
</file>