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14C8E-59D9-41B2-84D8-BDBA114A9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C24316-8556-48FF-A2AD-34EC382C8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EF8C93-FF80-46C1-B432-E909E1559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27D1BD-35A2-4FC8-B30F-20A1875E2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EFDF08-AE19-403B-AD99-DACE25427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7AF3D6-AAAC-483A-81BC-48B548E21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2A2398-24BE-4421-86D8-504705E98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EE5344-66BD-4847-BCBE-B0CB5EEEC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81D614-6822-4E3C-8F4B-4FE1F2E08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0C5786-84D2-4C46-98E8-029CA0397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94F2FC-8E19-4318-A15C-8825972E5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13312213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培养员工协作能力的企业文化培训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企业文化与协作能力的关系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培养员工协作能力的策略与方法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企业文化培训的实践与案例分析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员工协作能力的提升与展现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通过培训使员工了解协作的重要性，掌握协作技巧和方法，提升团队协作能力。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提升团队协作能力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792" r="7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适应企业发展需求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230" r="1123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打造高效团队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随着企业规模扩大和业务复杂度增加，团队协作成为提升企业绩效的关键因素。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通过培养员工协作能力，打造高效、和谐的团队，提高企业整体竞争力。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强化团队合作意识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促进跨部门沟通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提升企业创新能力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增强企业凝聚力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协作能力在企业文化中的重要性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0627" r="1062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协作能力培训有助于员工树立团队合作意识，形成共同的目标和价值观。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提高员工协作能力，有助于打破部门壁垒，促进跨部门沟通和合作。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团队协作有助于汇聚集体智慧，激发创新思维，推动企业创新发展。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良好的团队协作氛围可以增强企业凝聚力，提高员工对企业的认同感和归属感。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企业文化与协作能力的关系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0" r="314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企业文化是指企业在长期经营过程中形成的，被全体员工共同认可并遵循的价值观、行为准则、企业精神、道德规范等总和。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企业文化具有独特性、稳定性、传承性、变革性等特点，能够对企业员工的行为、态度、价值观等产生深远影响。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企业文化的特点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协作能力强的员工更容易形成紧密的团队，增强团队凝聚力，从而有利于企业文化的形成和传承。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833" r="3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提升团队凝聚力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协作过程中不同思想的碰撞和交融，能够激发员工的创新意识和创造力，推动企业文化的创新和发展。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促进企业创新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6250" r="62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良好的协作能力可以提高工作效率和质量，降低内耗和成本，从而增强企业的竞争力和绩效。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提高企业绩效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协作能力对企业文化的促进作用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483" r="2748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企业文化通过塑造共同的价值观，使员工在协作过程中更容易达成共识和默契，提高协作效率。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塑造共同价值观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企业文化强调诚信、信任和尊重，有助于建立员工之间的信任机制，为协作提供良好的基础。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建立信任机制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企业文化注重团队精神和合作意识的培养，通过各种活动和培训使员工认识到团队协作的重要性，并学会与他人合作。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培养团队协作精神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企业文化通过建立合理的激励机制，鼓励员工积极参与协作和分享知识经验，从而提高整个团队的协作能力和绩效。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强化激励机制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企业文化对协作能力的培养与影响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培养员工协作能力的策略与方法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704" b="1170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制定清晰、具体的协作目标，让员工明确知道需要达到什么样的协作效果。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根据目标制定相应的协作计划，包括时间、资源、任务等方面的安排。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制定明确的协作目标和计划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制定协作计划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明确协作目标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建立定期会议制度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定期召开团队协作会议，让员工有机会分享工作进展、交流想法和解决问题。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提供多样化的沟通方式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除了面对面的会议，还可以提供电话、电子邮件、即时通讯等多种沟通方式，以满足不同员工的沟通需求。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建立有效的沟通机制和渠道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078" r="507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通过企业文化宣传、团队建设活动等方式，强调团队协作的重要性，增强员工的团队意识。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强调团队精神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建立员工互助机制，鼓励员工之间互相帮助，共同解决问题。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鼓励员工互助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加强团队协作和互助精神的培养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https://d.book118.com/965133122132011041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2024-09-02T00:23:58.020</cp:lastPrinted>
  <dcterms:created xsi:type="dcterms:W3CDTF">2024-09-01T16:23:58Z</dcterms:created>
  <dcterms:modified xsi:type="dcterms:W3CDTF">2024-09-01T16:24:00Z</dcterms:modified>
</cp:coreProperties>
</file>