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90D84-71C4-4F40-9656-9ED4C573C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A8D6C-2BAD-4EF7-A1E1-52B364FCC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A4D08-06D3-41B4-ACEC-45D4A532A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AC496B-3278-4F35-9971-ADD826FFE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8E4A48-F9F9-4DFD-B138-55D426B77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D16851-F79B-4454-8926-91E7F8BC7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815ED4-606F-41AA-80A6-4DF8D6FC7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3589A-E72B-4567-AC59-E5DDC84FC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D5BB2-8E8C-4A8B-ADBF-A48557183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EAFDB-58D6-484D-B475-367234A4C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3A605-156C-4A7F-B55F-13DF0286A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1420412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氢氧化钾行业市场机会挖掘与投资策略咨询报告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氢氧化钾行业概述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氢氧化钾行业市场分析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氢氧化钾行业投资机会与风险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氢氧化钾行业企业分析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氢氧化钾行业发展趋势与展望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氢氧化钾行业概述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氢氧化钾是一种强碱，具有强烈的腐蚀性和吸水性，通常以固态或液态形式存在。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钾（KOH）是一种无机化合物，属于强碱之一，具有强烈的腐蚀性和吸水性。它在常温下呈固态，为白色或灰白色结晶，易溶于水，溶解时放出大量的热。氢氧化钾具有较高的化学活性，广泛用于化工、医药、农药、染料、石油、轻工、合成纤维等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氢氧化钾的定义与特性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氢氧化钾在多个领域中都有广泛应用，如化工、医药、农药、染料、石油、轻工和合成纤维等。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化工领域，氢氧化钾主要用于生产钾盐、高分子材料和无机盐等产品；在医药领域，氢氧化钾用于合成药物和制备药物中间体；在农药领域，氢氧化钾用于合成农药和农药中间体的制备；在染料领域，氢氧化钾用于染料合成和染色工艺；在石油领域，氢氧化钾用于石油产品的加工和催化剂的制备；在轻工领域，氢氧化钾用于皮革、纺织和造纸等行业的处理；在合成纤维领域，氢氧化钾用于纤维的加工和纺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氢氧化钾的应用领域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总结词：随着各行业的发展和氢氧化钾应用领域的不断拓展，氢氧化钾市场规模呈现逐年增长的趋势。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近年来，由于氢氧化钾在各领域的广泛应用，其市场规模不断扩大。根据市场研究报告，全球氢氧化钾市场规模预计在未来几年将继续保持增长趋势。一方面，随着科技的进步和产业结构的调整，氢氧化钾的应用领域将进一步拓展；另一方面，随着全球经济的发展和人口的增长，氢氧化钾的需求量也将不断增加。因此，对于氢氧化钾行业的企业来说，抓住市场机遇，加强技术创新和产品研发，提高产品质量和降低成本，将是取得市场竞争优势的关键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氢氧化钾的市场规模与增长趋势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氢氧化钾行业市场分析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氢氧化钾作为肥料助剂，在农业领域具有广泛的应用，随着农业现代化的推进，对氢氧化钾的需求将进一步增加。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氢氧化钾是重要的化工原料，可用于生产各种化学品，随着化工行业的发展，对氢氧化钾的需求也将持续增长。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化工领域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833" r="15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708" r="19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氢氧化钾在制药、食品、环保等领域也有广泛应用，这些领域的发展也将带动氢氧化钾需求的增长。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国内企业数量众多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国内氢氧化钾企业数量较多，但大部分为中小型企业，规模较小，竞争力较弱。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跨国公司占据高端市场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一些跨国公司凭借技术优势和品牌影响力，占据了高端氢氧化钾市场，国内企业在这方面还有待提高。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价格竞争激烈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由于国内企业数量众多，价格竞争较为激烈，部分企业通过降低价格来抢占市场份额。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随着科技的不断进步，氢氧化钾生产技术也在不断创新，未来将有更多高效、环保、低成本的生产方法出现，推动整个行业的技术进步和产业升级。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技术创新推动产业升级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随着环保意识的提高和政策的趋严，氢氧化钾企业需要加大环保投入，推动环保技术的研发和应用，实现绿色生产。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环保要求趋严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国内企业应加强品牌建设，提高产品质量和服务水平，同时积极开拓国内外市场，提升国际竞争力。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品牌建设与市场拓展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氢氧化钾行业投资机会与风险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随着化工、制药、电子等行业的快速发展，氢氧化钾市场需求持续增长，为投资者提供了广阔的市场空间。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氢氧化钾生产技术的不断改进和突破，提高了产品质量和降低生产成本，为投资者创造了技术优势和利润空间。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国家对化工行业的政策支持力度加大，鼓励企业加大科技创新和转型升级的投入，为氢氧化钾行业的投资者提供了政策保障。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875" r="7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投资机会分析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333" r="6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国际政治经济形势的变化可能影响氢氧化钾的进出口贸易，带来不确定性风险。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氢氧化钾行业内企业数量众多，竞争激烈，价格战和成本压力对投资者构成威胁。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环保要求提高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随着环保意识的增强，国家对化工行业的环保要求日益严格，增加了企业的环保投入和运营成本。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https://d.book118.com/965142041201011034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2024-08-30T01:20:50.621</cp:lastPrinted>
  <dcterms:created xsi:type="dcterms:W3CDTF">2024-08-29T17:20:50Z</dcterms:created>
  <dcterms:modified xsi:type="dcterms:W3CDTF">2024-08-29T17:20:52Z</dcterms:modified>
</cp:coreProperties>
</file>