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728DF-C613-4E6F-88CE-6F700B4B4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AA49DA-DD5A-426A-A2E7-32EEFC4F2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76247-3A0E-44B7-A222-2400CAFAE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B799AF-0CD6-4263-8FF2-CE2E84354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202D97-0AF7-4958-BAED-BA9A26D1D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B25AD7-7688-4334-B071-5BC5ABBA4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CA9571-1A44-4AF4-985E-0D814CB21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552EAA-C5C8-4AA8-ABF7-82C33C533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1A6509-BF63-48FA-91BE-D810D791B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E3ABF-8BEB-4587-9BE6-50E824796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73F10-9CC7-47C7-BEF2-4683EB83D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14224004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寒假家庭网络安全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寒假家庭网络安全概述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家庭网络设备及安全配置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家长监管与孩子自律培养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家庭网络隐私保护策略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家庭网络安全教育普及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寒假家庭网络安全概述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75" r="3097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52" r="316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家庭网络安全定义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它涵盖了防火墙设置、密码管理、防病毒软件使用、安全更新和补丁应用等方面。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家庭网络安全是指保护家庭网络系统和设备免受未经授权的访问、攻击或破坏的一系列措施。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20" b="812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寒假期间家庭网络安全重要性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寒假期间，家庭成员使用网络的时间可能增加，包括在线学习、娱乐和社交活动，因此需要加强网络安全保护。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家庭网络安全不仅关乎个人隐私和财产安全，还影响到家庭成员的身心健康和网络素养培养。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家庭网络安全威胁类型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恶意软件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包括病毒、蠕虫、木马等，它们可以窃取个人信息、破坏系统或传播垃圾信息。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身份盗窃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攻击者通过窃取个人信息，冒充他人身份进行非法活动。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网络钓鱼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通过伪造信任网站或电子邮件，诱导用户输入敏感信息，如银行账户密码、信用卡信息等。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不安全的Wi-Fi网络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未加密的Wi-Fi网络容易被攻击者入侵，导致数据泄露和网络被滥用。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家庭网络设备及安全配置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购买路由器后，应立即修改默认的用户名和密码，确保设备安全。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修改默认登录密码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除非必要，否则应关闭路由器的远程管理功能，防止被黑客攻击。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关闭远程管理功能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定期检查路由器厂商发布的固件更新，及时安装最新的安全补丁。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及时更新固件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路由器安全设置建议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为智能设备设置复杂的密码，并定期更换，防止被猜测或破解。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使用强密码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限制设备访问权限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33" r="12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及时更新软件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933" r="59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根据需要为智能设备分配访问权限，避免敏感信息泄露。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保持智能设备的软件版本最新，以修复可能存在的安全漏洞。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智能设备安全防护措施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为家庭电脑安装可靠的杀毒软件，定期更新病毒库和进行全盘扫描。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安装杀毒软件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设置防火墙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不随意下载和安装软件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定期备份数据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启用电脑自带的防火墙功能，防止未经授权的访问和数据泄露。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避免从不可靠的来源下载和安装软件，以防感染病毒或恶意软件。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定期备份重要数据，以防意外丢失或损坏。同时，备份数据也有助于在遭受攻击时迅速恢复系统。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家庭电脑安全配置指南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家长监管与孩子自律培养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家长应与孩子共同制定寒假上网时间和规则，确保孩子有足够休息和学习时间。同时，家长也要以身作则，减少自己过度使用网络的行为。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设定上网时间和规则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在家庭电脑上安装可靠的网络安全软件，以防止恶意软件、病毒和钓鱼网站的侵害。定期更新软件以确保最佳保护效果。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安装网络安全软件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使用家长控制功能或专门的监控软件，对孩子的网络活动进行实时跟踪和记录。这有助于家长及时发现并解决潜在的网络问题。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监控孩子网络活动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家长如何监管孩子上网行为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549" b="65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899" b="108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引导孩子养成良好上网习惯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健康使用网络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教育孩子合理安排上网时间，避免长时间连续使用电脑或手机。鼓励孩子多进行户外活动，保持身心健康。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文明上网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引导孩子遵守网络礼仪和道德规范，不发布和转发不良信息，不参与网络欺凌行为。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安全意识培养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教育孩子保护个人隐私和信息安全，不轻易透露个人信息和密码。同时，提醒孩子警惕网络诈骗和虚假信息。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https://d.book118.com/965142240044011104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2024-09-13T22:00:44.202</cp:lastPrinted>
  <dcterms:created xsi:type="dcterms:W3CDTF">2024-09-13T14:00:44Z</dcterms:created>
  <dcterms:modified xsi:type="dcterms:W3CDTF">2024-09-13T14:00:46Z</dcterms:modified>
</cp:coreProperties>
</file>