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9F3B19-AFFE-402F-9F72-C3834A547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8C4E2-ABA6-42D5-BF1D-8E08CFB09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5BDA6-22FC-453E-9408-3EC3DBCB5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F75DB9-F270-415E-B92F-95BCC874B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802A8C-8FEE-48F3-AD82-52672312F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A81C87-1E32-40F7-B2A9-43BCAEDB5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A27B19-49FC-4C23-9321-A69C231E4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E99900-561B-42EF-A062-0E9556154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4A9BA4-9F28-4C60-9297-056664E0D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6E6A4-26A4-4CD3-9BC0-AD4106C9E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A5BE6-68B5-4D92-95EA-D058F1C1C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14410000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期末个人学习计划书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制定学习目标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制定学习计划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实施学习计划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评估学习效果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制定学习目标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本学期内掌握课程内容，提高学习成绩。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在未来一年内，通过英语四级考试，提高综合素质。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在大学期间，获得优异成绩，为未来职业发展打下基础。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目标分解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将长期目标分解为中期目标和短期目标，使目标更具可操作性。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将中期目标分解为月目标和周目标，确保按计划推进。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将短期目标分解为日目标和具体行动计划，提高学习效率。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分析自身学习能力和时间安排，确保目标切实可行。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考虑学习资源和学习环境，制定合理的学习计划。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定期评估学习进度和成果，及时调整学习计划，确保目标顺利实现。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目标可行性分析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制定学习计划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根据期末考试大纲，明确考试科目及各科目的考试重点，为制定学习计划提供依据。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梳理知识点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将各科目知识点进行梳理，明确需要掌握和熟悉的内容，以便合理安排学习时间和精力。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确定期末考试科目及重点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确定学习内容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安排学习时间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制定时间表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根据考试时间，制定详细的学习时间表，包括每天的学习任务、复习进度和模拟考试安排。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合理分配时间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根据各科目重要程度和学习难度，合理分配学习时间，确保各科目得到均衡的复习。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根据个人学习习惯和特点，选择适合自己的学习方法，如阅读、笔记、做题、讨论等。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结合自身实际情况，制定个性化的学习策略，以提高学习效率和质量。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制定学习策略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制定个性化学习策略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选择合适的学习方法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https://d.book118.com/965144100002011101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2024-09-09T04:37:30.183</cp:lastPrinted>
  <dcterms:created xsi:type="dcterms:W3CDTF">2024-09-08T20:37:30Z</dcterms:created>
  <dcterms:modified xsi:type="dcterms:W3CDTF">2024-09-08T20:37:32Z</dcterms:modified>
</cp:coreProperties>
</file>