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44F947-0351-43A7-9946-5CD7DF0A8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5D6701-5B6C-4CEB-BCF6-FFA4997DB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CF77DA-F570-454E-B9D9-CE1A66D89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5A3742-E7B7-445E-BC5E-D903E9FFF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07725F-CB54-41DA-A933-4325D58A9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0F119F-8010-460D-A59F-568C008BE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544D7B-73CE-4B55-8A1C-FAC6CA718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1E3C80-8E51-4545-AFBB-FFCB76B55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0C8D8F-4C4F-4FA8-93EF-DB9CB91A8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53C02E-91E3-4513-B400-4C660A50B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43BFC-9A14-4E8C-9691-86F4840BB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20000014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服装行业竞品分析报告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竞品产品分析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竞品营销策略分析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竞品供应链与运营管理分析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竞品财务分析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本报告旨在对服装行业的竞品进行深入分析，以了解市场动态、竞争格局和潜在机会，为企业制定有效的竞争策略提供决策依据。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随着时尚产业的快速发展和消费者需求的不断变化，服装行业的竞争日益激烈。为了保持竞争优势并持续满足消费者需求，企业需要对竞品进行定期的分析和评估。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优化产品策略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竞品分析还可以帮助企业了解消费者对竞品的评价和需求，从而针对性地优化产品设计、功能、品质等方面，提升产品的市场竞争力。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了解市场动态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通过对竞品的分析，企业可以及时了解市场上的新产品、新技术和新趋势，从而把握市场发展的脉搏。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识别竞争格局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竞品分析有助于企业识别主要的竞争对手和他们的市场地位、产品特点、营销策略等，进而明确自己在市场中的定位和竞争优势。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发现潜在机会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通过对竞品的分析，企业可以发现市场中的空白点和潜在机会，为新产品开发、市场拓展等提供有力支持。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竞品分析的重要性和意义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不同市场定位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涵盖高端、中端和低端市场，以及不同消费群体和需求的品牌。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相似产品类型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选择与本品牌产品类型相似或具有竞争关系的品牌进行分析。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国内外知名品牌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选择国内外在服装行业具有较高知名度和市场份额的品牌，如ZARA、H&amp;M、UNIQLO等。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竞品范围和选择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研究竞品的营销策略，包括广告宣传、社交媒体推广、代言人选择等。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销售渠道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了解竞品的销售渠道，包括线上和线下渠道，以及各渠道的销售额占比。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分析竞品的价格策略，包括定价方式、价格区间、折扣政策等。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品牌背景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包括品牌历史、发展轨迹、市场地位等。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产品线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详细介绍竞品的产品线，包括主打产品、辅助产品和新品等。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竞品基本信息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竞品市场分析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市场规模和增长趋势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服装行业市场规模庞大，近年来保持稳定增长，预计未来几年将持续扩大。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随着消费者对服装品质和个性化的需求不断提高，中高端市场增长迅速。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线上销售渠道在服装行业中的占比逐年提升，成为推动市场增长的重要力量。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服装行业市场份额分散，众多品牌竞争激烈，但龙头企业占据较大市场份额。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快时尚品牌以快速响应市场需求、价格亲民等特点占据一定市场份额。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设计师品牌和高端定制品牌在个性化、品质化需求趋势下逐渐崛起。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市场份额和竞争格局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消费者需求和行为分析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消费者对服装的需求日益多样化，追求个性化、舒适度和品质感。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年轻消费者注重品牌文化和价值观认同，愿意为符合自己价值观的品牌买单。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线上购物成为主流消费方式，消费者越来越注重购物体验和售后服务。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竞品产品分析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种类丰富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竞品涵盖了休闲、商务、运动、童装等多个领域，满足不同消费者需求。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设计时尚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注重流行元素的运用，紧跟时尚潮流，整体设计风格时尚且多样化。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面料优质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选用高品质面料，注重舒适度和耐用性，提升产品品质感。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产品种类和特点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品质稳定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通过严格的生产管理和质检流程，确保产品品质的稳定性和一致性。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价格合理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根据不同产品线和目标消费群体，制定合理的价格策略，满足不同消费者的购买需求。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性价比高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在保证品质的前提下，通过优化生产流程和供应链管理，降低成本，提供高性价比的产品。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产品品质和价格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注重设计创新，不断推出新颖独特的产品款式和配色方案，吸引消费者眼球。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功能性强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针对不同需求和使用场景，设计具有特殊功能的产品，如防水、透气、抗菌等。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提供个性化定制服务，满足消费者对个性化产品的追求，提升品牌忠诚度。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产品创新和差异化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竞品营销策略分析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0458" r="20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代言人选择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选择与品牌形象相契合的明星或公众人物作为代言人，提升品牌知名度和影响力。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竞品通过强调其独特的设计、高品质的面料或特定的市场定位（如快时尚、高端定制等）来塑造品牌形象。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利用社交媒体、电视、杂志等多渠道进行广告宣传，强调品牌的核心价值和特点。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品牌定位和传播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https://d.book118.com/965200000140011124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2024-09-28T18:56:02.903</cp:lastPrinted>
  <dcterms:created xsi:type="dcterms:W3CDTF">2024-09-28T10:56:02Z</dcterms:created>
  <dcterms:modified xsi:type="dcterms:W3CDTF">2024-09-28T10:56:05Z</dcterms:modified>
</cp:coreProperties>
</file>