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10CB2-5FDC-4E54-B758-6F3F912A3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2875E-A9A8-48CF-9153-60A6E5BA0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EC6F1-2652-45A8-80E1-AEECD2990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9302CB-F4A8-40B3-B9C5-091BBF534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CDC9B5-2DC1-4FB2-82EE-6055F2C23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EAAF04-8CFF-410E-98DD-350AD5B87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58E790-2ADF-4D84-A315-A09432855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91C24-2558-4454-B82C-E19BE9930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48CA71-38EE-43E7-9361-C4567696B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4124D-6CFC-4CB7-B9EC-9C41444AE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70FA5-0CF1-4DD6-AE3A-411E2E1C2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20011432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培训行业发展现状与趋势分析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培训行业市场分析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培训行业的主要业务模式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培训行业的发展趋势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培训行业的挑战与机遇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培训行业概述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培训行业是指提供各种培训服务，以提高个人或组织的技能、知识和能力，从而满足其职业或生活需求的行业。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培训行业的定义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根据不同的分类标准，培训行业可以分为多种类型。例如，根据培训内容，可以分为职业技能培训、管理培训、语言培训等；根据培训形式，可以分为线上培训和线下培训。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培训行业的分类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培训行业的定义与分类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194" b="251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培训行业的发展历程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早期的培训行业主要集中在职业技能培训领域，以满足工业革命对大量劳动力的需求。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随着社会和经济的发展，人们对培训的需求逐渐扩大，培训行业开始向多元化发展，涵盖了管理、语言、计算机等多个领域。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随着互联网技术的普及，线上培训逐渐兴起并快速发展，形成了线上与线下相结合的培训模式。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目前，培训行业已经发展成为一个庞大的产业，涵盖了各种类型的培训机构、在线学习平台和移动学习应用。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全球培训市场规模不断扩大，据统计，2020年全球培训市场规模已经超过1000亿美元。同时，随着在线学习的普及，线上培训市场占比逐年提高。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培训行业的现状与规模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规模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培训行业市场分析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消费者需求个性化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消费者对培训的需求更加个性化，不仅要求培训内容符合个人需求，还要求培训形式灵活、多样化，以满足不同人群的学习习惯和需求。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市场需求多样化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随着社会经济的发展和职业竞争的加剧，人们对培训的需求呈现多样化趋势，包括技能培训、语言培训、职业资格认证培训等。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需求层次不断提升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随着知识更新速度的加快，人们对培训的需求层次也不断提升，从基础技能培训向高端技能培训、创新思维培训等方向发展。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品牌竞争加剧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品牌影响力成为培训机构核心竞争力之一，知名品牌培训机构在市场中占据一定优势。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服务质量成为竞争重点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在市场竞争中，服务质量成为培训机构赢得客户的重要手段，培训机构纷纷提高服务质量以吸引学员。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培训机构数量众多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随着市场的不断扩大，培训机构数量不断增加，市场竞争日益激烈。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培训行业规范化发展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政府加强对培训行业的监管，推动行业规范化发展，提高培训质量和服务水平。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线上培训持续发展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随着互联网技术的不断进步，线上培训逐渐成为主流，具有方便、灵活、个性化的特点。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跨界融合成为新趋势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培训机构开始尝试跨界合作，将不同领域的知识和技能融合在一起，提供更全面的培训服务。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行业市场趋势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培训行业的主要业务模式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灵活便捷、受众广泛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培训模式通过互联网进行远程教学，不受地理位置限制，学员可以来自全球各地。这种模式具有灵活便捷的特点，学员可以根据自己的时间安排学习进度。线上培训通常采用录播、直播等形式，方便学员随时随地学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线上培训模式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互动性强、体验感好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线下培训模式是在实体场所进行面对面的教学，学员与教师、学员与学员之间可以实时互动交流，具有较好的学习氛围和体验感。线下培训通常适用于需要实际操作和现场互动的技能培训，如语言类培训、职业认证培训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线下培训模式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https://d.book118.com/965200114324011034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2024-08-30T16:16:24.453</cp:lastPrinted>
  <dcterms:created xsi:type="dcterms:W3CDTF">2024-08-30T08:16:24Z</dcterms:created>
  <dcterms:modified xsi:type="dcterms:W3CDTF">2024-08-30T08:16:26Z</dcterms:modified>
</cp:coreProperties>
</file>