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5A5C64-6736-4BC1-BA43-ED9123ADC1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EEADEC-43FB-4635-A0EC-B61ACA2DB8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5F33251-2C81-4079-83BC-8D8460B9A3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CD0103-5819-4981-A1B7-6EF472A0F0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C45CF5-42C0-4B3E-B205-4A6E75378DC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5B67FDF-73A4-4149-B536-6AE3809EECC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ECC80E1-5F85-4864-8459-893ADFCB7A0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3C2F02-C18F-46B3-8F7B-50F515745F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7CB4DB-CE85-4F13-87ED-2C5E1A6B0B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D2726A-49F8-4AD0-92A9-48DFF57263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040F17-5875-46BC-AEE2-FDA34742A1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5200143143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广告设计与大数据时代的碰撞</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广告设计概述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大数据时代对广告设计的影响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广告设计与大数据的结合实践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广告设计与大数据结合的挑战与机遇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广告设计与大数据结合的未来展望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探讨广告设计与大数据时代的关系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分析广告设计在大数据时代下的变革与发展趋势，以及如何利用大数据技术为广告设计提供支持和指导。</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应对行业挑战与机遇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阐述广告设计行业在大数据时代面临的挑战和机遇，并提出相应的应对策略和发展建议。</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906" r="289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4218" r="24218"/>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简要介绍广告设计的定义、目的、原则和基本要素，为后续分析提供理论支撑。</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广告设计基本概念与原理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详细阐述大数据技术在广告设计中的应用场景、具体实践以及所带来的影响和变革。</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大数据技术在广告设计中的应用</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通过具体案例，深入分析广告设计与大数据结合的实践经验、创新点和效果评估。</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广告设计与大数据结合的案例分析</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探讨广告设计行业在大数据时代面临的挑战和机遇，提出应对策略和发展建议。</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行业挑战与机遇</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广告设计概述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48" r="1464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广告设计是一种将商业信息通过视觉、文字、声音等多种元素进行创意性表达，以吸引目标受众并实现营销目标的过程。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广告设计涉及对广告主题、目标受众、传播媒介等的深入分析和研究，通过艺术手段将产品或服务的核心卖点以富有吸引力和感染力的形式展现出来，旨在激发消费者的购买欲望和品牌认知。</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广告设计的定义与特点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6687" r="2668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广告设计经历了从简单到复杂、从单一到多元的发展历程。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早期的广告设计主要依赖于手绘和印刷技术，随着科技的进步和媒体形态的多样化，广告设计逐渐融入了影视、网络、移动设备等元素，呈现出更加丰富多彩的表现形式和传播途径。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广告设计的历史与发展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广告设计的核心要素包括创意、视觉元素、文案和媒介选择。</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创意是广告设计的灵魂，要求设计师具备创新思维和敏锐的市场洞察力；视觉元素包括色彩、图形、图像等，是吸引受众注意力的重要手段；文案则负责传递广告信息和品牌理念，需要与视觉元素相互配合，形成有力的传播效果；媒介选择则关系到广告的投放效果和成本效益，需要根据目标受众和传播目标进行合理的选择和规划。</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广告设计的核心要素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大数据时代对广告设计的影响</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大数据时代的特点与挑战</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数据量爆炸式增长</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随着互联网、物联网等技术的普及，数据量呈现指数级增长，为广告设计提供了更多素材和可能性。</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数据类型多样化</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大数据时代的数据类型包括结构化数据、非结构化数据和半结构化数据，对广告设计的数据处理和分析能力提出了更高要求。</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数据处理速度加快</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实时数据流和高速数据处理技术使得广告设计能够更快地响应用户需求和市场变化。</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数据安全和隐私保护</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大数据时代的数据安全和隐私保护问题日益突出，广告设计需要遵守相关法律法规，确保用户隐私和数据安全。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通过大数据分析用户行为、兴趣、偏好等多维度信息，构建用户画像，实现广告的精准定位和个性化推送。</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用户画像与精准定位</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通过大数据分析市场趋势、竞争对手情况等信息，为广告设计的决策提供支持。</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市场趋势预测与决策支持</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利用大数据技术对广告投放效果进行实时监测和分析，调整投放策略，提高广告转化率和投资回报率。</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广告投放策略优化</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借助大数据挖掘技术，从海量数据中提取有价值的创意素材，为广告设计提供灵感和支持。</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创意素材挖掘与生成</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大数据在广告设计中的应用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大数据技术的应用使得广告设计更加精准、个性化，提高了广告的点击率、转化率和品牌知名度。</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提升广告效果</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大数据时代涌现出众多新的广告渠道和平台，如社交媒体、短视频等，为广告设计提供了更多选择和机会。</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拓展广告渠道</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大数据技术的不断发展推动着广告形式的创新，如互动式广告、视频广告等，丰富了广告设计的表现手段。</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创新广告形式</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大数据时代的来临正在深刻改变着广告行业的生态和格局，推动着广告行业向数字化、智能化方向发展。</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促进广告行业变革</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大数据对广告设计的推动作用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https://d.book118.com/965200143143011044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2024-09-06T22:03:11.422</cp:lastPrinted>
  <dcterms:created xsi:type="dcterms:W3CDTF">2024-09-06T14:03:11Z</dcterms:created>
  <dcterms:modified xsi:type="dcterms:W3CDTF">2024-09-06T14:03:13Z</dcterms:modified>
</cp:coreProperties>
</file>