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227A4-D99C-48BE-9185-B7558D9F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60525-921A-4A52-AFE0-4DFD2BF3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64D14-8E73-44FB-8EF6-5436F539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E7B17-5BE6-40F4-88C5-51CE8F3C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9122A-C827-4117-88D2-2C85841C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86829-4A67-4F4A-A8A5-6C6125623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B6F8B-2217-44CC-805E-9A597A738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E5F15-3CE6-4455-9C07-6CAEE2C1E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4B8BF-2490-4147-93AA-C086E7DC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71E90-AB99-4B29-8831-5FD82F3E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9ABF5-F02E-49B6-992B-87B96F78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03003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非结核分枝杆菌的流行病学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非结核分枝杆菌的实验室检测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非结核分枝杆菌的病例报告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非结核分枝杆菌（Non-tuberculous Mycobacteria，简称NTM）是一类在形态、染色特性、生长条件、基因组和蛋白质组等方面与结核分枝杆菌（Mycobacterium tuberculosis）相似的分枝杆菌，但不是结核分枝杆菌。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根据其生长速度、菌落形态、染色反应等特征，非结核分枝杆菌被分为快速生长型和缓慢生长型两大类。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非结核分枝杆菌主要通过呼吸道、皮肤接触和消化道等途径感染。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感染非结核分枝杆菌后，患者可能出现咳嗽、咳痰、胸痛、发热等症状，部分患者可能出现淋巴结肿大、皮疹等表现。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感染途径与症状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非结核分枝杆菌的诊断主要依赖于微生物学检查，包括痰液、支气管肺泡灌洗液、胸水等标本的细菌学培养和鉴定。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非结核分枝杆菌对常用的抗结核药物不敏感，因此治疗需要根据药敏试验结果选择敏感的抗菌药物。常用的药物包括利福平、克拉霉素、阿奇霉素等。治疗周期较长，需要持续数月甚至数年。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非结核分枝杆菌的流行病学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非结核分枝杆菌在全球范围内均有分布，主要集中在亚洲、非洲和拉丁美洲等地区。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非结核分枝杆菌感染在特定人群中较为常见，如免疫功能低下者、老年人、慢性疾病患者等。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全球分布与流行情况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免疫系统较弱的人更容易感染非结核分枝杆菌。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老年人由于身体机能衰退，免疫力下降，容易感染非结核分枝杆菌。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长期患有慢性疾病的人，如糖尿病、慢性阻塞性肺病等，也容易感染非结核分枝杆菌。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非结核分枝杆菌主要通过空气飞沫传播，也可通过直接接触患者或污染物传播。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加强个人卫生，保持室内通风，避免到人群密集场所，避免接触患者等。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865" r="48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https://d.book118.com/965200300330011042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2024-09-04T09:54:17.058</cp:lastPrinted>
  <dcterms:created xsi:type="dcterms:W3CDTF">2024-09-04T01:54:17Z</dcterms:created>
  <dcterms:modified xsi:type="dcterms:W3CDTF">2024-09-04T01:54:19Z</dcterms:modified>
</cp:coreProperties>
</file>