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0419D7E-D12B-43FB-B4E3-1E6E69CE61C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5F176-59DC-4BA1-903E-BDCAFD950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641BA-8999-4445-ADDB-9168B2B07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229D4-3FC3-4E66-9945-5467267F2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408D52-A8C0-4B34-B543-29A2E0BC0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0E8E41-EBB3-4BFC-8415-F798BF3DB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862D3E-6D80-4D2E-83E6-7B806A7CF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65E835-7723-41A9-9728-E19D00DEB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740F6-3F20-4AEB-AF28-2894678F2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E9C4C-FABE-4226-B15F-A4CD83E92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2C53C-1D0B-40FE-B65D-56C22CB24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2F979-E4DF-4EB5-8755-47951D32E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E4DA60C-2AB4-4B6D-BE51-ABA12E4ACC7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9C63A4D-1103-4B90-9216-A869EA8554E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20033304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中分化腺癌护理查房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查房准备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查房技巧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护理重点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院内团队合作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中分化腺癌的临床表现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中分化腺癌的临床表现包括恶心、呕吐、体重下降、乏力等症状。在护理查房中，要及时关注患者的症状变化，进行及时的护理干预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化疗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靶向药物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化疗药物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放疗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局部放疗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全身放疗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治疗方法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手术治疗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根治性手术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姑息手术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查房准备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查房前的准备工作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查房前，首先需要确认患者的基本信息，包括姓名、年龄、病史等。同时，准备必要的检查报告和医嘱，确保查房过程中能够及时了解患者的病情。查房时需要关注的重点包括患者的生命体征、症状变化等情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0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查房中的患者观察重点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观察患者生命体征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了解患者症状变化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查房后的记录和汇报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及时记录查房情况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向主治医生汇报患者状况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查房流程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查房前的环境准备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清洁整理病房环境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准备查房必备工具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40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1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查房是护理工作中非常重要的环节，通过认真的准备和细致的执行，可以及时了解患者的病情变化，保障患者的安全和健康。护士在查房过程中要保持专注和细致，做好记录和汇报工作，以提高护理质量。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3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1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82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查房技巧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4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5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胸部检查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听诊心肺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观察乳房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8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腹部检查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触诊肝脾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听诊肠鸣音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1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四肢检查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观察水肿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检查肢体活动度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体格检查技巧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4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5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头颈部检查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查看淋巴结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检查甲状腺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9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9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18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9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0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1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2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7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实验室和影像学检查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在查房时，重点查看最近的实验室检查结果，分析数据，同时解读影像学检查结果，这将有助于全面了解患者的病情及发展趋势。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4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4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6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https://d.book118.com/965200333044011124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中分化腺癌护理查房</vt:lpstr>
      <vt:lpstr>目录</vt:lpstr>
      <vt:lpstr>第一章 简介</vt:lpstr>
      <vt:lpstr> </vt:lpstr>
      <vt:lpstr>治疗方法</vt:lpstr>
      <vt:lpstr>第2章 查房准备</vt:lpstr>
      <vt:lpstr> </vt:lpstr>
      <vt:lpstr>查房流程</vt:lpstr>
      <vt:lpstr>总结</vt:lpstr>
      <vt:lpstr>第3章 查房技巧</vt:lpstr>
      <vt:lpstr>体格检查技巧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2024-09-28T09:58:37.740</cp:lastPrinted>
  <dcterms:created xsi:type="dcterms:W3CDTF">2024-09-28T01:58:37Z</dcterms:created>
  <dcterms:modified xsi:type="dcterms:W3CDTF">2024-09-28T01:58:40Z</dcterms:modified>
</cp:coreProperties>
</file>