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6E41-ADC6-4528-B14B-D7E7C0639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8D62D-90F8-4B6E-9A18-711018824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8B9CF-7146-453C-B897-10E2851C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83594-311B-4445-A317-DA3CF93A8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05460-8E6D-494F-998E-640DA6E4A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32D3B8-7FD7-4CD5-8627-01EEE89D6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222E0-6CAD-443E-84CA-8EE462E1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28407-B4D3-41A5-8C7E-8FDEB5A8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513EA-6FF1-44E2-BB18-FDDF9F90B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1CD4F-1CBC-42D9-A0C0-789EAFB4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06F28-2B9B-4537-BC7D-223EDC102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03022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市场调查与预测林红菱市场调查数据分析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市场调查方法与技术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市场调查数据分析流程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市场调查结果展示与解读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预测模型构建与应用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案例分析：林红菱市场调查项目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通过对市场进行调查，可以获取关于市场规模、竞争对手、消费者需求等方面的信息，有助于企业了解市场现状。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通过分析市场调查数据，可以发现市场发展的趋势和规律，为企业制定未来发展战略提供依据。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基于市场调查数据的分析，企业可以更加准确地评估市场机会和风险，从而做出更加明智的决策。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通过市场调查，企业可以了解市场需求和竞争状况，从而发现新的市场机会。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降低决策风险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市场调查可以为企业提供大量客观的数据和信息，有助于降低决策的风险。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通过市场调查了解消费者需求和行为特点，企业可以更加精准地制定营销策略，提高营销效果。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数据分析在市场调查中的应用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通过问卷调查、访谈、观察等方法收集市场数据。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对收集到的数据进行清洗、整理、转换等处理，以便于后续分析。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运用统计分析方法对数据进行分析，包括描述性统计、推论性统计等。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将分析结果以图表、报告等形式呈现出来，为决策者提供直观、易懂的信息。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市场调查方法与技术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定量调查方法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通过设计问卷，收集受访者的意见、态度、行为等信息，对数据进行统计分析。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通过人为控制某些变量，观察和分析其他变量的变化，以验证假设或评估效果。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直接观察并记录受访者的行为、反应等，以收集客观数据。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定性调查方法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组织一组具有相似特征的受访者，就特定主题进行讨论，以收集群体意见和反馈。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焦点小组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对特定个体、群体或事件进行深入调查和分析，以了解其内在规律和特点。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与受访者进行深入的、无结构的访谈，以了解其观点、态度、经验等。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在问卷调查的基础上，对部分受访者进行深度访谈，以获取更全面的信息。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问卷调查与深度访谈相结合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在实验过程中结合观察法，记录受访者的行为和反应，以更准确地评估实验效果。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实验法与观察法相结合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将定性数据和定量数据相结合，进行综合分析，以得出更准确的结论。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定性与定量数据相结合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混合调查方法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利用互联网技术进行在线调查，具有成本低、效率高、覆盖面广等优点。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利用大数据技术对市场相关数据进行挖掘和分析，以发现市场趋势和潜在机会。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电话调查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通过电话进行访问调查，适用于针对特定群体或地区的研究。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在实地进行面对面访问或观察调查，适用于需要深入了解受访者情况的研究。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市场调查数据分析流程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消除量纲影响，使不同特征具有可比性。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将数据转换为适合分析的格式，如数值型、分类型等。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通过图表展示数据的分布情况，如直方图、箱线图等。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数据分布描述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计算均值、中位数等统计量，描述数据的集中趋势。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数据集中趋势描述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计算方差、标准差等统计量，描述数据的离散程度。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数据离散程度描述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通过散点图、热力图等可视化手段，初步探索数据间的关联和规律。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计算变量间的相关系数，评估变量间的线性相关程度。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将数据分为不同的群组，揭示数据的内在结构和关联。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运用回归分析、时间序列分析等方法，探究变量间的因果关系。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选择合适的预测模型，如线性回归、逻辑回归、神经网络等，对数据进行训练和预测。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通过评估指标如准确率、召回率等，对模型性能进行评估，并不断优化模型以提高预测精度。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因果分析与预测模型构建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市场调查结果展示与解读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交互式数据可视化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采用交互式图表和动画效果，增强数据的可理解性和趣味性。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利用柱状图、折线图、饼图等图表形式，直观地展示调查数据及其分布情况。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通过地理信息技术，将调查数据在地图上进行可视化展示，便于分析地域差异和空间分布。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https://d.book118.com/965203022342011110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2024-09-16T12:27:05.072</cp:lastPrinted>
  <dcterms:created xsi:type="dcterms:W3CDTF">2024-09-16T04:27:05Z</dcterms:created>
  <dcterms:modified xsi:type="dcterms:W3CDTF">2024-09-16T04:27:07Z</dcterms:modified>
</cp:coreProperties>
</file>