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3D492D-D0B3-4078-830B-AEEB3BCB60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599FFC-759F-42CD-A1CB-9AC3453124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D0AB3C-AE75-448C-8C87-B5789D045A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9B86DB-A25F-43D0-8889-581EFB8E55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08AFD9E-B7D5-4307-81CF-A9D451C655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09E83E6-4378-4B50-BCD1-B555A81AD7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17D3813-7FB8-417B-AD28-468DCB35C8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DB50F0-3BBD-4772-9E5E-2F06FC0E95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F9C1892-9951-403C-8DEF-DE388251AC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5CEEF1-88A3-46DD-ACB3-AC430F399B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57E0EE-9BDD-4EFB-AEDC-86167FACB4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65203140321011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电子行业2024年公司转型趋势分析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2023-12-30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行业概述与发展背景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市场需求变化与消费者行为研究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产品创新及差异化策略探讨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生产制造模式转型升级路径研究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供应链管理优化及协同创新发展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组织架构调整和人力资源管理创新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总结：未来发展趋势预测与挑战应对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行业概述与发展背景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产业链结构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电子行业产业链包括原材料、元器件、设备制造、封装测试等环节，各环节技术水平和附加值不同。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竞争格局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市场竞争激烈，品牌厂商和代工厂商并存，行业集中度逐渐提高。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行业规模与增长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电子行业已成为全球最大的产业之一，持续保持快速增长，涵盖领域广泛，包括通信、计算机、消费电子等。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电子行业现状及特点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全球贸易保护主义抬头，电子行业受到关税、技术封锁等贸易政策影响。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国际贸易政策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8458" r="845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环保法规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0042" r="2004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知识产权保护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333" b="33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环保法规日益严格，对电子废弃物回收处理、有害物质使用等方面提出更高要求。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知识产权保护力度加强，对技术创新和专利申请产生积极影响。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政策法规影响因素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4709" r="14709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5G通信技术商用加速推进，为电子行业带来新的发展机遇和挑战。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5G通信技术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人工智能和物联网技术的融合应用，推动电子行业向智能化、互联化方向发展。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人工智能与物联网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先进制造技术的应用，如柔性制造、智能制造等，提高生产效率和产品质量。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先进制造技术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新材料和新工艺的研发应用，为电子产品的性能提升和成本降低提供了可能。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新材料与新工艺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技术创新驱动力分析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市场需求变化与消费者行为研究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智能手机市场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随着5G技术的普及和AI技术的不断发展，智能手机市场需求将继续保持增长，同时对于更高性能、更智能化、更轻薄的产品有更高的期待。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智能家居市场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人们对于家居生活的舒适性和便捷性要求不断提高，智能家居市场需求将持续增长，包括智能音响、智能照明、智能安防等产品。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可穿戴设备市场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随着人们健康意识的提高和运动健身的普及，可穿戴设备市场需求将继续保持增长，同时对于更精准的健康监测、更智能的运动辅助有更高的期待。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不同领域市场需求变化趋势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品牌偏好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消费者在购买电子产品时，品牌的影响力仍然非常重要，知名品牌往往能够获得更多的信任和市场份额。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性价比考虑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随着市场竞争的加剧和消费者理性购买意识的提高，性价比成为消费者购买决策的重要因素之一。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线上购买趋势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随着电商平台的不断发展和完善，越来越多的消费者选择线上购买电子产品，享受更便捷、更丰富的购物体验。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消费者偏好及购买行为分析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竞争格局与主要参与者评估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314700" y="5303594"/>
            <a:ext cx="7382690" cy="863070"/>
            <a:chOff x="3314700" y="5303594"/>
            <a:chExt cx="7382690" cy="863070"/>
          </a:xfrm>
        </p:grpSpPr>
        <p:sp>
          <p:nvSpPr>
            <p:cNvPr id="46" name="TextBox 46"/>
            <p:cNvSpPr txBox="1"/>
            <p:nvPr/>
          </p:nvSpPr>
          <p:spPr>
            <a:xfrm>
              <a:off x="3314700" y="5303594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随着技术的发展和市场的变化，不断涌现出新的品牌和竞争者，他们通过创新的产品设计和营销策略，对市场格局带来新的挑战。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3314700" y="4838783"/>
            <a:ext cx="7382690" cy="490334"/>
            <a:chOff x="3314700" y="4838783"/>
            <a:chExt cx="7382690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3314700" y="4838783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新兴品牌挑战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456760" y="1771107"/>
            <a:ext cx="7382690" cy="863070"/>
            <a:chOff x="3456760" y="1771107"/>
            <a:chExt cx="7382690" cy="863070"/>
          </a:xfrm>
        </p:grpSpPr>
        <p:sp>
          <p:nvSpPr>
            <p:cNvPr id="50" name="TextBox 50"/>
            <p:cNvSpPr txBox="1"/>
            <p:nvPr/>
          </p:nvSpPr>
          <p:spPr>
            <a:xfrm>
              <a:off x="3456760" y="1771107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苹果、三星等国际知名品牌在电子行业中占据重要地位，拥有强大的研发实力和品牌影响力，是市场的主要竞争者。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3456760" y="1395927"/>
            <a:ext cx="7293402" cy="490334"/>
            <a:chOff x="3456760" y="1395927"/>
            <a:chExt cx="7293402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3456760" y="1395927"/>
              <a:ext cx="729340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国际品牌竞争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1704918" y="3545958"/>
            <a:ext cx="7382690" cy="863070"/>
            <a:chOff x="1704918" y="3545958"/>
            <a:chExt cx="7382690" cy="863070"/>
          </a:xfrm>
        </p:grpSpPr>
        <p:sp>
          <p:nvSpPr>
            <p:cNvPr id="54" name="TextBox 54"/>
            <p:cNvSpPr txBox="1"/>
            <p:nvPr/>
          </p:nvSpPr>
          <p:spPr>
            <a:xfrm>
              <a:off x="1704918" y="3545958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华为、小米等国内品牌在电子行业中也表现出色，不断推出具有创新性和竞争力的产品，逐渐获得市场份额。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1704918" y="3081147"/>
            <a:ext cx="7382690" cy="490334"/>
            <a:chOff x="1704918" y="3081147"/>
            <a:chExt cx="7382690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1704918" y="3081147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国内品牌竞争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产品创新及差异化策略探讨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随着物联网、人工智能等技术的快速发展，新型传感器作为数据采集的关键环节，将在智能家居、智慧城市等领域发挥重要作用。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新型传感器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随着电子产品向小型化、轻量化、高性能化方向发展，先进封装技术将成为提升电子元器件性能的重要手段。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先进封装技术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柔性电子具有可弯曲、可折叠、可穿戴等特性，将在智能手机、可穿戴设备等领域展现广阔应用前景。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柔性电子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7676036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新型电子元器件及应用前景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个性化定制服务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针对不同用户需求，提供个性化定制服务，如手机外观定制、智能家居场景定制等，满足用户多样化需求。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跨界融合创新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通过与其他产业跨界融合，如电子与医疗、教育等行业的结合，创造出新的产品形态和服务模式。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人工智能技术应用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通过集成人工智能技术，电子产品可实现语音识别、图像识别、自然语言处理等功能，提升用户体验。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21265" r="21265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智能化、个性化产品设计思路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精准市场定位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针对不同目标市场，进行精准的市场定位，提供符合目标用户需求的产品和服务。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营销策略创新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运用大数据、社交媒体等新兴营销手段，实现精准营销和个性化推广，提高营销效果。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强化品牌形象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通过优质的产品和服务，塑造独特、鲜明的品牌形象，提升消费者对品牌的认知度和忠诚度。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品牌建设与市场定位策略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生产制造模式转型升级路径研究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https://d.book118.com/965203140321011042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2024-09-04T08:14:02.536</cp:lastPrinted>
  <dcterms:created xsi:type="dcterms:W3CDTF">2024-09-04T00:14:02Z</dcterms:created>
  <dcterms:modified xsi:type="dcterms:W3CDTF">2024-09-04T00:14:04Z</dcterms:modified>
</cp:coreProperties>
</file>