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62E93-1FD5-460F-9CED-DD06F64ED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06125-7A9D-4B2C-AB42-A55B7E81B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1BE45-D775-4F50-8075-957513494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2DCEF-78C0-40FB-A2D7-83F3A6B1F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818DD4-4756-418B-AD9F-E02DBF1BC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7C2E80-FFFA-4E03-ACDC-05BD835DF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B114E5-7DFC-43B2-8759-D484553BE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DFFDA-1828-424E-8176-12D6740E2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B382C-11DA-4D2C-8FEC-4EB8C2EDE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774FA-5235-4647-AD65-67393F4B9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D8EC1-B7C5-4952-BBBB-631142ACB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04123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间质性肺炎查房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什么是间质性肺炎？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间质性肺炎的症状与诊断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间质性肺炎的治疗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间质性肺炎的预防与护理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间质性肺炎的病例分享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什么是间质性肺炎？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间质性肺炎（Interstitial Pneumonia）是一种肺部的慢性炎症性疾病，主要累及肺间质，也可累及肺泡上皮细胞和血管。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间质性肺炎的病程较长，症状逐渐加重，主要表现为咳嗽、呼吸困难和乏力。肺部听诊可闻及细湿啰音，X线或CT检查可见肺部纹理增多、磨玻璃样改变或蜂窝样改变等。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间质性肺炎的分类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分为已知病因的间质性肺炎和未知病因的间质性肺炎。已知病因的间质性肺炎包括吸入性、药物性、结缔组织病相关性、感染性等；未知病因的间质性肺炎则称为特发性间质性肺炎。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病因分类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为寻常型间质性肺炎和非寻常型间质性肺炎。寻常型间质性肺炎包括UIP（寻常型间质性肺炎）、DIP（脱屑性间质性肺炎）和AIP（急性间质性肺炎）；非寻常型间质性肺炎包括呼吸性细支气管炎伴间质性肺疾病（RB-ILD）、隐源性机化性肺炎（COP）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长期吸入有害气体、粉尘、化学物质等，如石棉、二氧化硅、煤尘等。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吸入性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长期服用某些药物，如化疗药物、免疫抑制剂等，可引起药物性间质性肺炎。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如类风湿关节炎、系统性红斑狼疮等结缔组织病，可引起肺部炎症和间质性肺炎。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结缔组织病相关性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病毒、细菌、真菌等感染可引起肺部炎症和间质性肺炎。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8461" b="846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间质性肺炎的病因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间质性肺炎的症状与诊断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胸部的疼痛感，尤其是在深呼吸或咳嗽时。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间质性肺炎患者通常会出现持续的干咳，有时伴有痰液。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患者感到呼吸急促，空气不足，尤其是在活动或运动时。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疲劳和乏力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由于缺氧和炎症反应，患者容易感到疲劳和乏力。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发热、关节痛、肌肉疼痛等。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医生会询问患者的症状、生活方式、职业和环境暴露史等。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X光、CT等影像学检查可以观察肺部结构和病变情况。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医生会检查患者的呼吸系统，包括听诊肺部和触诊胸膜等。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血液检查可以检测炎症指标和免疫系统相关指标等。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持续咳嗽、呼吸困难等。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肺部出现间质性病变，如磨砂玻璃样改变、网格状改变等。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影像学表现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排除其他可能导致类似症状的疾病，如肺结核、肺癌等。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排除其他疾病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通过肺穿刺活检等方式获取肺部组织，进行病理学诊断。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确诊需要病理学诊断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间质性肺炎的治疗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https://d.book118.com/965204123302011103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2024-09-13T06:26:19.885</cp:lastPrinted>
  <dcterms:created xsi:type="dcterms:W3CDTF">2024-09-12T22:26:19Z</dcterms:created>
  <dcterms:modified xsi:type="dcterms:W3CDTF">2024-09-12T22:26:22Z</dcterms:modified>
</cp:coreProperties>
</file>