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ECBE0B-81CD-49F0-B4F7-2D6D4CF504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DC88F6-6391-4A23-B6B1-5D1DC63C59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92366F-82BD-4A91-B009-3342C5E442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12378C-03B9-4716-B904-C8AAA1E7C1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E38C92-0EC7-4604-BA99-0198B68CE1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D21988-34D3-4599-96D4-B51E6E6C09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40AC83-659A-43D5-93D5-7EA2731449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B51291-0CB6-4EC0-A9D8-810724A5FA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54E589-30BE-43BC-8E23-B08083F7ED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3E395E-9D33-41FF-92D1-2E551318C2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DB9881-9321-4C17-B67F-CDBE287A5A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520422212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《EVA业绩评价》PPT课件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EVA业绩评价概述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EVA业绩评价的原理</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EVA业绩评价的实施步骤</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EVA与其他业绩评价方法的比较</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EVA业绩评价的实践案例</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EVA业绩评价的未来发展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EVA业绩评价概述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详细描述了经济增加值（EVA）的定义，包括其核心思想、计算公式及相关调整项。</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经济增加值（Economic Value Added，简称EVA）是一种业绩评价指标，其核心思想是公司创造的财富必须超过投资者预期的回报。EVA的计算公式为税后净营业利润减去资本成本，其中资本成本包括债务成本和权益成本。在计算EVA时，需要对某些会计数据进行调整，以更准确地反映公司的经济价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EVA的定义与计算</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列举了EVA的优势和局限性，并对其进行了详细解释和对比。</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EVA作为一种业绩评价指标，具有许多优势。首先，它考虑了权益成本，能够更准确地衡量公司的盈利能力。其次，EVA着眼于公司的长期价值创造，有助于抑制管理层的短期行为。此外，EVA指标具有很强的综合性，能够反映公司的整体业绩。然而，EVA也存在局限性。首先，它对非财务信息重视不足，可能忽略了一些重要的非财务指标。其次，EVA的计算涉及到多个调整项，这增加了计算的复杂性和主观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EVA的优势与局限性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列举了EVA的应用场景和相关案例，并对其进行了分析和比较。</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EVA作为一种业绩评价指标，在许多公司得到了广泛应用。例如，可口可乐公司通过实施EVA管理，实现了业绩的持续增长。此外，华为、阿里巴巴等知名企业也采用了EVA作为重要的业绩评价指标。这些案例表明，EVA能够帮助企业更好地实现价值创造和管理。</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EVA的应用场景与案例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EVA业绩评价的原理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剩余收益的概念</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剩余收益是指企业在一定期间内经营收益减去其投资成本后的净收益。它反映了企业的投资回报率超过其资本成本的程度。</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剩余收益的计算</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剩余收益的计算公式为“收益 - （加权平均资本成本 * 投资资本）”。其中，收益是指企业在一定期间内的经营收入，投资资本是指企业的总资产减去其无息流动负债，加权平均资本成本则反映了企业整体的资金成本。</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剩余收益的概念与计算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经济利润是指企业在一定期间内经营收入减去其全部成本（包括显性成本和隐性成本）后的净值。它反映了企业通过经营所获得的真正利润。</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经济利润的计算公式为“收益 - （加权平均资本成本 * 投资资本） - 会计费用”。其中，会计费用包括企业的利息费用、税费和其他经营费用。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经济利润的概念与计算</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经济利润的计算</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经济利润的概念</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542" r="145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EVA作为业绩评价指标，能够综合考虑企业的资本成本和经营风险，从而更准确地反映企业的价值创造能力。它有助于引导企业关注股东价值，提高企业的经营效率和盈利能力。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EVA用于业绩评价的优势</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虽然EVA是一个有效的业绩评价指标，但它也存在一些局限性。例如，它无法考虑企业的非财务指标、行业差异和战略因素等，因此在使用时需要结合其他指标进行综合评估。</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EVA业绩评价的局限性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如何将EVA用于业绩评价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EVA业绩评价的实施步骤</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明确EVA业绩评价的对象，包括各个部门、项目组或个人等，确保评价范围清晰明确。</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评价对象</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设定合理的评价周期，如年度、季度或月度等，以便及时对业绩进行评价和反馈。</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评价周期</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确定评价对象与评价周期</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数据收集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全面收集与评价对象相关的财务、市场、技术等数据，确保数据的准确性和完整性。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EVA值计算</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根据收集的数据，按照EVA的计算公式，准确计算出各个评价对象的EVA值。</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收集数据并计算EVA值</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https://d.book118.com/965204222122011110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2024-09-15T14:06:45.610</cp:lastPrinted>
  <dcterms:created xsi:type="dcterms:W3CDTF">2024-09-15T06:06:45Z</dcterms:created>
  <dcterms:modified xsi:type="dcterms:W3CDTF">2024-09-15T06:06:47Z</dcterms:modified>
</cp:coreProperties>
</file>