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B29961-2E14-4780-BCA7-9CEF48D6EF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BC3F93-C526-46BE-98D1-F262DA05BD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BAEDA5-7123-4FFE-9790-B7D7DF5F43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9D9110-33E2-468C-BA60-074FE10AAF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4FDC0E3-7390-4BC7-83CF-AF480D9D90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941548A-B2D3-4F29-B569-DE2E812E0A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D074487-3AC6-418F-AD63-CC0405ADE1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962965-F2EE-48B9-A3B3-C000AED5F8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622E8D-A3B5-4D92-83B8-1155B064B5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9F41F3-B77E-412D-87D6-53EE8F04E7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D4E9B8-7379-4244-B4BF-DDF60B6357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5204230024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商品摄影之鞋类商品的拍摄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鞋类商品摄影概述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拍摄前的准备工作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鞋类商品拍摄实战技巧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后期处理和呈现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案例分享和经验总结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鞋类商品摄影概述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鞋类商品通常设计精美，细节丰富，如鞋面、鞋底、鞋带等。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细节丰富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材质多样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23125" b="231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色彩丰富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6458" b="1645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鞋类商品的材质多样，如皮革、布料、塑料等，每种材质都有不同的拍摄技巧和表现力。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鞋类商品的颜色多样，从简单的黑白灰到鲜艳的色彩，为拍摄提供了丰富的视觉元素。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鞋类商品的特点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通过拍摄展示鞋类商品的特点和优势，吸引消费者购买。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展示产品特点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通过拍摄传达品牌形象和风格，提升品牌知名度和美誉度。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传达品牌形象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拍摄高质量的图像，清晰展示鞋类商品的细节和质感。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高质量图像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鞋类商品拍摄的目的和要求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2876" r="22876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8593" r="1859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14473" b="14473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90" r="1879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鞋类商品拍摄的技巧和注意事项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运用合适的光线，突出鞋类商品的细节和质感，避免过曝或欠曝。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选择合适的角度，展示鞋类商品的特点和优势，如正面、侧面、特写等。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合理布置拍摄环境，突出鞋类商品的特点和风格，营造良好的视觉效果。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进行必要的后期处理，如调整色彩、对比度和锐度等，提高图像质量。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光线运用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角度选择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环境布置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后期处理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拍摄前的准备工作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https://d.book118.com/965204230024011043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39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2024-09-04T17:56:57.245</cp:lastPrinted>
  <dcterms:created xsi:type="dcterms:W3CDTF">2024-09-04T09:56:57Z</dcterms:created>
  <dcterms:modified xsi:type="dcterms:W3CDTF">2024-09-04T09:56:59Z</dcterms:modified>
</cp:coreProperties>
</file>