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B1FF0-190F-4188-976E-2019C9217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1E728-94C2-4A71-BB22-DE0F26E0D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30442-2CB0-4EE0-BB4B-478BC3B77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7AA06-7C2B-46EE-B2A2-F8A12FC9E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E68274-314B-4840-85A3-CD65D37E5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A85210-F8FE-4EF9-B796-389C41D94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EBEF4F-2610-4B5D-B4C0-F8435847B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37131-BDCC-4754-BF1E-BD7B57EF8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5142A-F141-4398-8C7F-93CF382E6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DE7A8-D86F-413D-B829-DD8C918C4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50B0B-6059-453B-9E0F-8502D8013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122001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新生入学教育演讲稿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期望与祝愿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779" r="367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我们学校成立于XXXX年，拥有XX年的历史，培养了无数的优秀人才。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悠久的历史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学校注重文化建设，拥有独特的校训、校歌和传统活动，鼓励学生们传承和发扬。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丰富的文化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学校历史与文化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学校设有XX个学院，涵盖了文、理、工、管等多个学科领域，为学生提供多样化的学习选择。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每个学院的专业都有其独特的特色和优势，例如XX学院的XX专业在国内外享有盛誉。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学院概况与专业介绍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专业特色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学院设置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入学须知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新生需携带录取通知书、身份证等相关证件到校报到，并完成学费缴纳等手续。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新生应遵守学校的规章制度，尊重师长，团结同学，保持良好的学习和生活秩序。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入学手续与注意事项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教育与学习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掌握有效的学习方法与技巧是提高学习效率的关键。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学生应学会合理安排学习时间，采用多种学习方式相结合，如阅读、听讲、实践等，以提高学习效果。同时，要善于总结和反思，不断完善自己的学习方法。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了解课程安排与选课指导有助于学生更好地规划自己的学习路径。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学生应了解学校的教学计划和课程设置，根据个人兴趣和职业规划选择合适的课程。同时，要关注课程的难度和学分数，避免选择过于简单或困难的课程。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课程安排与选课指导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学术诚信与考试纪律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学术诚信与考试纪律是维护良好学习环境的重要保障。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学生应遵守学校的学术诚信和考试纪律规定，杜绝抄袭、作弊等行为。同时，要尊重他人的知识产权，遵守学术道德规范，树立正确的价值观。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生活与成长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https://d.book118.com/965212200102011121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2024-09-24T04:51:57.566</cp:lastPrinted>
  <dcterms:created xsi:type="dcterms:W3CDTF">2024-09-23T20:51:57Z</dcterms:created>
  <dcterms:modified xsi:type="dcterms:W3CDTF">2024-09-23T20:51:59Z</dcterms:modified>
</cp:coreProperties>
</file>