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537CB-F127-4853-988B-17B20BCA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C96B6-7AB1-4986-805D-C7E1BF48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B417-C35F-4E9A-A8B8-FC1FD013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84A48-267A-4E5C-8C34-733AE69B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8D9EC-35C4-4B3F-AA5C-0B0A2289C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6CE34-CA79-44E1-AD7C-9E772946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AEFEE-1A86-4A44-B198-D5684CAB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A9F57-C486-44F1-9BB3-231925BB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1B90E-F168-4BAA-83E6-C4B505CCA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E9AD8-0BC4-4693-8F33-1AB7A5D9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EA15E-DAA2-420F-A4CE-C3F89AA6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773" r:id="rId2"/>
    <p:sldLayoutId id="2147491774" r:id="rId3"/>
    <p:sldLayoutId id="2147491775" r:id="rId4"/>
    <p:sldLayoutId id="2147491776" r:id="rId5"/>
    <p:sldLayoutId id="2147491777" r:id="rId6"/>
    <p:sldLayoutId id="2147491778" r:id="rId7"/>
    <p:sldLayoutId id="2147491779" r:id="rId8"/>
    <p:sldLayoutId id="2147491780" r:id="rId9"/>
    <p:sldLayoutId id="2147491781" r:id="rId10"/>
    <p:sldLayoutId id="21474917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130223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2024年房地产行业智能楼宇管理方案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智能楼宇管理方案背景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智能楼宇管理方案介绍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智能楼宇管理系统架构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智能楼宇管理方案实施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智能楼宇管理方案效果评估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智能楼宇管理方案推广与应用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智能楼宇管理方案背景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房地产行业发展趋势</a:t>
            </a:r>
            <a:endParaRPr lang="zh-CN" altLang="en-US"/>
          </a:p>
        </p:txBody>
      </p:sp>
      <p:sp>
        <p:nvSpPr>
          <p:cNvPr id="104889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科技应用不断创新，智能楼宇成为房地产行业新趋势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绿色建筑和可持续发展成为房地产行业的重要发展方向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城市化进程加速，房地产市场需求持续增长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政策调控力度加大，房地产市场逐步走向规范化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智能楼宇管理需求分析</a:t>
            </a:r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城市化进程加速，楼宇数量不断增加，管理难度加大。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传统楼宇管理方式效率低下，人力成本高昂。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智能化技术的发展为楼宇管理提供了新的解决方案。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环保、节能、安全等方面的需求推动了智能楼宇管理的发展。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解决方案的必要性和意义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传统楼宇管理方式的不足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智能楼宇管理方案的优势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解决方案对房地产行业的积极影响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未来智能楼宇管理的发展趋势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智能楼宇管理方案介绍</a:t>
            </a:r>
            <a:endParaRPr lang="zh-CN" altLang="en-US"/>
          </a:p>
        </p:txBody>
      </p:sp>
      <p:sp>
        <p:nvSpPr>
          <p:cNvPr id="10490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方案目标与定位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提高楼宇安全性和舒适度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提升楼宇运营效率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降低能源消耗和碳排放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满足租户和业主的需求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方案内容与功能</a:t>
            </a:r>
            <a:endParaRPr lang="zh-CN" altLang="en-US"/>
          </a:p>
        </p:txBody>
      </p:sp>
      <p:sp>
        <p:nvSpPr>
          <p:cNvPr id="104915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安防监控系统：实现全方位、无死角的监控，保障楼宇安全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楼宇自动化系统：实时监控楼宇设备运行状态，提高设备运行效率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智能门禁系统：实现楼宇出入管理，提高楼宇安全性和管理效率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智能停车系统：实现车位预约、自动寻车等功能，提高停车效率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技术实现与优势</a:t>
            </a:r>
            <a:endParaRPr lang="zh-CN" altLang="en-US"/>
          </a:p>
        </p:txBody>
      </p:sp>
      <p:sp>
        <p:nvSpPr>
          <p:cNvPr id="104920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技术实现：采用物联网、大数据、云计算等技术，实现楼宇的智能化管理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优势：提高楼宇管理效率，降低运营成本，提升楼宇安全性和舒适度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智能化监控系统：实时监测楼宇设备运行状况，及时预警和故障排除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节能环保：通过智能控制，降低能源消耗，减少碳排放，符合绿色建筑发展趋势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智能楼宇管理系统架构</a:t>
            </a:r>
            <a:endParaRPr lang="zh-CN" altLang="en-US"/>
          </a:p>
        </p:txBody>
      </p:sp>
      <p:sp>
        <p:nvSpPr>
          <p:cNvPr id="104924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系统架构设计</a:t>
            </a:r>
            <a:endParaRPr lang="zh-CN" altLang="en-US"/>
          </a:p>
        </p:txBody>
      </p:sp>
      <p:sp>
        <p:nvSpPr>
          <p:cNvPr id="1049282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系统组成：智能楼宇管理系统由楼宇自动化系统、安防系统、智能家居系统等组成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架构设计：采用分布式架构，各子系统独立运行，通过统一平台进行集中管理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通信协议：采用标准化的通信协议，如BACnet、LonWorks等，保证各子系统之间的互操作性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集成方式：支持定制化集成，可根据实际需求进行系统集成和功能扩展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主要模块与组件</a:t>
            </a:r>
            <a:endParaRPr lang="zh-CN" altLang="en-US"/>
          </a:p>
        </p:txBody>
      </p:sp>
      <p:sp>
        <p:nvSpPr>
          <p:cNvPr id="104934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楼宇设备监控模块：实时监测楼宇内设备运行状态，确保设备安全可靠运行。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能源管理模块：对楼宇内的能源使用进行实时监测和优化，降低能源消耗。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智能安防模块：集成视频监控、门禁控制、报警系统等功能，提高楼宇安全防范能力。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智能照明模块：实现楼宇内照明的智能化控制，提高照明质量和节能效果。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https://d.book118.com/965213022314011040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2024年房地产行业智能楼宇管理方案</vt:lpstr>
      <vt:lpstr>目录</vt:lpstr>
      <vt:lpstr>智能楼宇管理方案背景</vt:lpstr>
      <vt:lpstr>房地产行业发展趋势</vt:lpstr>
      <vt:lpstr>智能楼宇管理需求分析</vt:lpstr>
      <vt:lpstr>解决方案的必要性和意义</vt:lpstr>
      <vt:lpstr>智能楼宇管理方案介绍</vt:lpstr>
      <vt:lpstr>方案目标与定位</vt:lpstr>
      <vt:lpstr>方案内容与功能</vt:lpstr>
      <vt:lpstr>技术实现与优势</vt:lpstr>
      <vt:lpstr>智能楼宇管理系统架构</vt:lpstr>
      <vt:lpstr>系统架构设计</vt:lpstr>
      <vt:lpstr>主要模块与组件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2024-09-01T04:17:11.916</cp:lastPrinted>
  <dcterms:created xsi:type="dcterms:W3CDTF">2024-08-31T20:17:11Z</dcterms:created>
  <dcterms:modified xsi:type="dcterms:W3CDTF">2024-08-31T20:17:14Z</dcterms:modified>
</cp:coreProperties>
</file>