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B24D9-B331-4FB8-A2E3-1217DC95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E3402-0735-49FC-8CD1-B1950AE6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1ED61-A253-4F9A-884F-3C340750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65A1B-4734-4BC3-82EE-0B1CB3C0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D0795-B532-4FDB-8CA0-0A4B1A3B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5D503-2512-4A3D-A5C2-1F1B5D78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834F3-335B-4320-B0C3-3E8204B2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88F58-EF8C-495E-ACE3-323B2AFCE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A6E53-6910-414E-BB8C-3C5F3F24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57C36-A728-4143-8948-C7F49C41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1A57-10C5-46D3-9581-66621052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034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概率统计数理统计的基本概念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数字特征与特征函数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统计推断方法简介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在一定条件下并不总是发生，也不总是不发生的现象。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描述随机事件发生的可能性大小的数值，取值范围在0到1之间。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在一定条件下一定会发生的事件，其概率为1。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在一定条件下一定不会发生的事件，其概率为0。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又称等可能概型，具有有限性和等可能性两个特点。事件A的概率计算公式为P(A)=事件A包含的基本事件数/基本事件总数。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如果每个事件发生的概率只与构成该事件区域的长度（面积或体积）成比例，则称这样的概率模型为几何概率模型，简称为几何概型。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在事件B发生的条件下，事件A发生的概率，记作P(A|B)。条件概率的计算公式为P(A|B)=P(AB)/P(B)。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如果事件A的发生与否对事件B发生的概率没有影响，即P(AB)=P(A)P(B)，则称事件A与事件B相互独立。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如果事件B1、B2、...、Bn 构成一个完备事件组，且都具有正概率，则对任意一个事件A，有如下公式：P(A)=P(A|B1)P(B1)+P(A|B2)P(B2)+...+P(A|Bn)P(Bn)。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全概率公式解决的问题相反，贝叶斯公式是建立在条件概率的基础上寻找事件发生的原因（即大事件A已经发生的条件下，分割中的小事件Bi的概率），设B1,B2,...,Bn,...是一完备事件组，则对任一事件A，P(Bi|A)可由下式求出：P(Bi|A)=P(Bi)P(A|Bi)/∑[P(Bj)P(A|Bj)] （j=1,2,...,n）。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208" r="3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常用抽样分布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统计量的概率分布，描述了统计量在多次抽样中的分布情况。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描述总体特征的量，如总体均值、总体方差等。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用一个具体的数值来估计总体参数的方法，如样本均值估计总体均值。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用一个区间来估计总体参数的方法，该区间以一定的概率包含总体参数的真值。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区间估计中，用于描述估计可靠性的一个概率值。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原假设是研究者想要拒绝的假设，备择假设是研究者想要接受的假设。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原假设与备择假设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检验统计量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显著性水平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用于检验原假设的统计量，通常根据抽样分布选择。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用于判断原假设是否成立的一个概率阈值，通常取0.05或0.01。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在原假设下，观察到的统计量或更极端情况出现的概率，用于判断原假设是否成立。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随机变量具有可测性、分布函数性质、数学期望和方差等性质。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0-1分布是二项分布的特例，它描述的是只有两种可能结果的随机试验。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二项分布描述的是n重伯努利试验中成功次数X的分布，其中每次试验成功的概率为p。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泊松分布描述的是单位时间内随机事件发生的次数，它是一个离散型概率分布。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https://d.book118.com/965220341011011101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2024-09-09T06:10:24.070</cp:lastPrinted>
  <dcterms:created xsi:type="dcterms:W3CDTF">2024-09-08T22:10:24Z</dcterms:created>
  <dcterms:modified xsi:type="dcterms:W3CDTF">2024-09-08T22:10:26Z</dcterms:modified>
</cp:coreProperties>
</file>