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F1067-94C4-4559-8392-011C2B7C9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54BDD-3D61-4051-AB9F-1A4448CB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98B8D-1CAD-4347-BB71-B940504F7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439DB-7715-47A5-B967-D491F56BB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389500-F859-48FF-A252-9ABE9420B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4AC037-3A11-43CD-ABCD-1F6CA395A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E8E9C-5636-48B4-A52D-5058B5363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832E3-C88E-4B1B-ABFB-089BA727F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EA2DB-F9D1-4839-A02A-3C058284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D11A1-D776-4639-A8C4-4396B1799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AD03B-35AA-47AB-AD6B-E6C612474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22204433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老年肺的保养与护理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肺的生理功能与老年肺的特点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老年肺的保养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老年肺的护理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老年肺的康复治疗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老年肺的预防保健知识普及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肺的生理功能与老年肺的特点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肺是人体进行气体交换的主要器官，吸入氧气并排出二氧化碳，维持人体正常代谢。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气体交换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010" b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维持酸碱平衡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肺内的免疫细胞能够抵御外来病原体的入侵，维持人体健康。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肺通过调节呼吸，帮助维持人体的酸碱平衡。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随着年龄的增长，肺功能逐渐下降，肺活量减小，呼吸道的弹性减弱。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功能下降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老年人的免疫功能较弱，容易感染肺部疾病，如肺炎、慢性阻塞性肺疾病等。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易患病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老年人对疾病的反应较为迟钝，肺部疾病的早期症状可能不明显，容易错过最佳治疗时机。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症状不典型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老年肺的特点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老年人是肺癌的高发人群，早期症状不明显，晚期可能出现咳嗽、痰中带血、胸痛等症状。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慢性阻塞性肺疾病（COPD）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包括慢性支气管炎和肺气肿，表现为持续的咳嗽、咳痰和呼吸困难。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由于免疫功能下降，老年人容易感染肺炎，出现发热、咳嗽、气促等症状。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老年肺常见问题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老年肺的保养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使用空气净化器，减少室内空气中的污染物。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避免在室内吸烟，减少空气污染。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保持室内空气清新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740" b="27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708" b="277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6822" b="168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戒烟与避免被动吸烟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鼓励老年人戒烟，减少烟草对肺部的伤害。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避免被动吸烟，尽量避免吸入二手烟。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提供戒烟咨询和帮助，支持老年人戒烟。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适当锻炼，增强肺部功能和免疫力。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控制体重，减少肥胖相关疾病对肺部的影响。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017" b="1701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均衡饮食，增加营养摄入，提高身体抵抗力。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合理饮食与锻炼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保证充足的睡眠时间，避免熬夜和疲劳。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避免长时间处于封闭的环境中，如长期卧床、久坐等。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195" b="1119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686" b="2168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定期进行体检，及时发现肺部问题并进行治疗。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873" b="1487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保持良好的生活习惯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老年肺的护理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https://d.book118.com/965222044331011113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2024-09-20T18:29:04.463</cp:lastPrinted>
  <dcterms:created xsi:type="dcterms:W3CDTF">2024-09-20T10:29:04Z</dcterms:created>
  <dcterms:modified xsi:type="dcterms:W3CDTF">2024-09-20T10:29:06Z</dcterms:modified>
</cp:coreProperties>
</file>