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BC32F-EC04-4DA1-9DCD-F155FAD6D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4C68C-058D-4F25-A36F-2930134A2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A9AD8-F663-4B85-A653-472A1E8A7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31BEA-C999-47F6-917E-8E104546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3C96B-E6E7-4B98-AB6B-33DBA438E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7183F-ABC6-4394-881B-218A472D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94F7C0-6E04-4663-9090-69151ED35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8FEA2-EAC9-464B-AE3E-66AD998D3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6553E-2937-4E68-B0D6-15D0D25B5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056DC-5947-4C1C-866B-58C95A633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548A8-6C4E-429E-9416-7098B396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22101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双膝骨性关节病护理常规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双膝骨性关节病护理查房实践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双膝骨性关节病护理研究进展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双膝骨性关节病典型病例分享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46" r="11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双膝骨性关节病是一种慢性退行性疾病，主要由于膝关节软骨磨损、骨质增生等原因引起。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多发于中老年人，男性多于女性，常表现为膝关节疼痛、僵硬、活动受限等症状。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年龄、性别、遗传、肥胖、关节损伤、长期劳损等因素均可导致双膝骨性关节病的发生。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膝关节软骨退变、磨损，骨质增生，关节间隙变窄，滑膜炎症等。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膝关节疼痛、僵硬、肿胀、活动受限等，严重时可出现关节畸形。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结合患者病史、体格检查和影像学检查（如X线、MRI等）进行诊断。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双膝骨性关节病护理常规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采取适当的疼痛缓解措施，如药物治疗、物理治疗和心理治疗等。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详细记录疼痛护理的过程和效果，以便进行后续评估和调整。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指导患者进行适当的康复训练，包括关节活动度训练、肌肉力量训练和步态训练等。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定期评估患者的康复效果，根据评估结果调整康复计划。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关注患者的心理状态，提供心理疏导和支持。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对患者进行认知行为疗法，帮助其改变不良的思维和行为模式。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指导患者进行情绪调节，如放松训练、深呼吸等。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指导患者养成良好的生活习惯，如保持适当的体重、避免长时间站立或久坐等。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833" b="19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根据患者的具体情况，指导其进行适当的运动，如散步、游泳等。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3" b="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向患者宣传双膝骨性关节病的相关知识，提高其自我保健意识和能力。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双膝骨性关节病护理查房实践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https://d.book118.com/965222101242011034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2024-08-30T10:41:31.002</cp:lastPrinted>
  <dcterms:created xsi:type="dcterms:W3CDTF">2024-08-30T02:41:31Z</dcterms:created>
  <dcterms:modified xsi:type="dcterms:W3CDTF">2024-08-30T02:41:33Z</dcterms:modified>
</cp:coreProperties>
</file>