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EEFC7-3A19-42CF-B851-D9586739E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58177-F6F8-4C3C-A87F-210BD31F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67125-65CB-4F8D-8605-42689897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00B80-B514-46DE-A008-C57E1B1C3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A35F8-E8E6-4618-8846-992EFA414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E5B86-31DD-4B74-9A0E-E8FBFED6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13351-D196-4642-A15B-A679EBA78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04F83-12FB-4BD9-9441-00F9FF3D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2CCC4-C09F-42C8-A1B5-99D1CAFF3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069B3-E83D-47BA-9CB5-D42F8573B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0CE3A-4C0D-4E1D-874B-53987A4A3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223132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中文口语聊天机器人开发实践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中文口语聊天机器人概述
 开发平台与技术选型
 口语对话模型构建
 语料库的收集与处理
 对话管理机制设计
 机器人性能评估方法
 应用场景与实际案例分析
 技术挑战与未来发展趋势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中文口语聊天机器人概述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中文口语聊天机器人开发实践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中文口语聊天机器人概述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【中文口语聊天机器人定义】：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1.中文口语聊天机器人是一种通过自然语言处理技术，与用户进行口头对话的人工智能系统。</a:t>
            </a:r>
          </a:p>
          <a:p>
            <a:r>
              <a:t>2.该系统旨在理解和生成符合汉语口语习惯的对话内容，以提供信息查询、情感交流等服务。</a:t>
            </a:r>
          </a:p>
          <a:p>
            <a:r>
              <a:t>3.中文口语聊天机器人的核心技术包括语音识别、自然语言理解、对话管理和语音合成。</a:t>
            </a:r>
          </a:p>
          <a:p>
            <a:r>
              <a:t>【中文口语聊天机器人的应用领域】：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开发平台与技术选型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中文口语聊天机器人开发实践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开发平台与技术选型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1.分词和词性标注：通过分词算法对输入的中文文本进行词汇切分，并为每个词汇标注相应的词性，以便进一步分析。</a:t>
            </a:r>
          </a:p>
          <a:p>
            <a:r>
              <a:t>2.语义理解和生成：利用深度学习模型如RNN、LSTM或BERT等进行语义理解和生成，实现机器人与用户的自由对话交流。</a:t>
            </a:r>
          </a:p>
          <a:p>
            <a:r>
              <a:t>3.实体识别和情感分析：自动提取文本中的实体信息并分析用户的情感倾向，帮助机器人更好地理解用户的需求和情绪。</a:t>
            </a:r>
          </a:p>
          <a:p>
            <a:r>
              <a:t>【语音识别与合成技术】：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【中文自然语言处理技术】：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口语对话模型构建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中文口语聊天机器人开发实践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口语对话模型构建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【口语对话建模技术】：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深度学习的口语对话建模：近年来，深度学习在自然语言处理领域的应用越来越广泛，其中就包括口语对话建模。通过使用深度神经网络（如LSTM、GRU等），可以构建一个能够理解和生成自然语言文本的模型。</a:t>
            </a:r>
          </a:p>
          <a:p>
            <a:r>
              <a:t>2.多任务学习在口语对话建模中的应用：多任务学习是一种机器学习方法，它可以在同一时间内训练多个相关任务，以提高模型的性能。在口语对话建模中，多任务学习可以帮助模型更好地理解用户的意图和上下文，从而生成更准确的回复。</a:t>
            </a:r>
          </a:p>
          <a:p>
            <a:r>
              <a:t>3.对话管理在口语对话建模中的作用：除了对话建模本身外，还需要考虑如何管理整个对话流程，例如确定何时结束对话、如何引导用户等问题。对话管理可以通过制定一系列规则和策略来实现，也可以使用强化学习等方法进行优化。</a:t>
            </a:r>
          </a:p>
          <a:p>
            <a:r>
              <a:t>【语音识别技术】：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语料库的收集与处理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中文口语聊天机器人开发实践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语料库的收集与处理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口语语料库的收集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1.多样性：收集覆盖不同地区、年龄、性别和职业等多样性的口语语料，以反映真实世界的语言使用情况。</a:t>
            </a:r>
          </a:p>
          <a:p>
            <a:r>
              <a:t>2.广泛性：通过多渠道进行数据采集，包括但不限于电话访谈、面对面对话、社交媒体平台等，确保数据来源广泛。</a:t>
            </a:r>
          </a:p>
          <a:p>
            <a:r>
              <a:t>3.标注质量：对收集到的口语语料进行专业的人工标注，如情感、话题、意图等，以提高后续处理的质量。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口语语料库的预处理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1.噪声过滤：去除语音信号中的背景噪声和其他无关声音，只保留说话人的语音信息。</a:t>
            </a:r>
          </a:p>
          <a:p>
            <a:r>
              <a:t>2.文本转写：将音频文件转化为可读文本，以便于计算机处理。这通常需要结合语音识别技术来实现。</a:t>
            </a:r>
          </a:p>
          <a:p>
            <a:r>
              <a:t>3.数据清洗：删除重复项、填充缺失值以及处理异常值，保证数据质量。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语料库的收集与处理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口语语料库的标注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1.一致性和准确性：制定统一的标注规范，并由专业的语言学家进行操作，确保标注的一致性和准确性。</a:t>
            </a:r>
          </a:p>
          <a:p>
            <a:r>
              <a:t>2.层次性：标注不仅要涵盖语法、词汇等方面的信息，还要考虑上下文、情感等因素，提供多层次的语言信息。</a:t>
            </a:r>
          </a:p>
          <a:p>
            <a:r>
              <a:t>3.可扩展性：标注体系应具有良好的可扩展性，能适应不断出现的新词汇和表达方式。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口语语料库的应用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1.模型训练：将标注后的口语语料库用于训练聊天机器人的自然语言处理模型，帮助其理解和生成口语化表达。</a:t>
            </a:r>
          </a:p>
          <a:p>
            <a:r>
              <a:t>2.性能评估：使用口语语料库测试聊天机器人的性能，如准确率、召回率、F值等指标，以便进行优化。</a:t>
            </a:r>
          </a:p>
          <a:p>
            <a:r>
              <a:t>3.应用场景模拟：利用口语语料库模拟真实的用户交互场景，提升聊天机器人的实用性。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语料库的收集与处理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口语语料库的安全管理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1.数据隐私保护：对收集的口语语料库进行脱敏处理，去除个人敏感信息，保障用户的隐私权益。</a:t>
            </a:r>
          </a:p>
          <a:p>
            <a:r>
              <a:t>2.访问控制：设置严格的访问权限，限制未经授权的人员接触口语语料库，防止数据泄露。</a:t>
            </a:r>
          </a:p>
          <a:p>
            <a:r>
              <a:t>3.定期备份：定期对口语语料库进行备份，以防意外数据丢失，同时便于历史数据的分析与研究。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口语语料库的持续更新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1.跟踪新趋势：关注社会热点和语言发展的新趋势，及时补充和更新口语语料库，保持其时效性。</a:t>
            </a:r>
          </a:p>
          <a:p>
            <a:r>
              <a:t>2.用户反馈：根据用户反馈调整口语语料库的内容，使其更加贴近实际需求和期望。</a:t>
            </a:r>
          </a:p>
          <a:p>
            <a:r>
              <a:t>3.持续监测：定期检查口语语料库的质量，发现问题及时进行修正和补充，确保数据的完整性和准确性。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https://d.book118.com/965222313243011103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中文口语聊天机器人概述</vt:lpstr>
      <vt:lpstr> 中文口语聊天机器人概述</vt:lpstr>
      <vt:lpstr> 开发平台与技术选型</vt:lpstr>
      <vt:lpstr> 开发平台与技术选型</vt:lpstr>
      <vt:lpstr> 口语对话模型构建</vt:lpstr>
      <vt:lpstr> 口语对话模型构建</vt:lpstr>
      <vt:lpstr> 语料库的收集与处理</vt:lpstr>
      <vt:lpstr> 语料库的收集与处理</vt:lpstr>
      <vt:lpstr> 语料库的收集与处理</vt:lpstr>
      <vt:lpstr> 语料库的收集与处理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2024-09-13T05:06:52.212</cp:lastPrinted>
  <dcterms:created xsi:type="dcterms:W3CDTF">2024-09-12T21:06:52Z</dcterms:created>
  <dcterms:modified xsi:type="dcterms:W3CDTF">2024-09-12T21:06:54Z</dcterms:modified>
</cp:coreProperties>
</file>