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4A37E-7249-4C05-A230-C00530CD6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2D145-5B8E-4909-84AF-69EA9A06C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42139-A8CC-4848-9C52-1BE9C2DD8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772C3-A00E-4F74-8170-F83FAD05E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E83589-2EDD-45AE-85FC-0C5937E23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24496A-7FBE-4C87-BBAC-FA9BD6EDE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BF9D40-5C21-4543-AC35-15E754BB6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7DEFB-F216-4B41-8349-14278EB3B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19A9C-DD7C-4371-8ABA-2E9AC6356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9E9CC-6A90-4E31-893E-9506FBBE0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A57E3-8DBB-481B-9552-63A131937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23124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解读隐含客户需求的技巧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隐含客户需求的识别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解读隐含客户需求的方法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应对隐含客户需求的策略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隐含客户需求解读的实践案例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解读隐含客户需求能够更好地满足客户的期望，提升客户满意度和忠诚度。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推动产品创新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" r="153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随着市场竞争的加剧，企业需要更加关注客户需求，以制定更加精准的市场策略。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通过深入挖掘隐含客户需求，企业可以发现新的市场机会和产品创新点。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客户需求是企业产品和服务设计的出发点和落脚点，对于企业的发展具有导向作用。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导向作用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满足客户需求是企业赢得市场的关键，也是提升企业竞争力的重要途径。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不断关注并满足客户需求，有助于企业与客户建立长期稳定的合作关系，实现持续发展。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隐含客户需求的识别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862" b="68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观察客户行为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身体语言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注意客户的面部表情、手势和姿势，这些可以透露出他们的情绪和态度。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行动习惯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观察客户的购物习惯、浏览网页的行为等，以了解他们的偏好和需求。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社交互动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留意客户在社交媒体上的互动和评论，这有助于发现他们的兴趣点和潜在需求。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运用开放式问题引导客户表达更多信息，同时注意倾听客户的回答和反馈。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仔细分析客户的措辞、语气和表达方式，以揭示他们的真实想法和需求。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话语分析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关注客户的情绪变化，理解他们的情感需求，并提供相应的支持和解决方案。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情绪感知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倾听客户言语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运用数据挖掘技术发现客户的消费模式、偏好和需求趋势。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收集客户的购买历史、浏览记录、搜索关键词等数据。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将分析结果应用于产品优化、营销策略和客户服务等方面，以满足客户的潜在需求。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分析客户数据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解读隐含客户需求的方法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关注行业动态，了解市场变化，掌握新技术、新产品的发展情况。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研究行业趋势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研究竞争对手的产品、服务、营销策略等，以发现客户的潜在需求。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深入研究目标客户的特征、需求、购买行为等，以便更好地满足他们的需求。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了解目标客户群体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深入了解行业和市场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了解服务流程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清晰掌握服务流程、服务标准、服务质量等，以便为客户提供更优质的服务体验。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挖掘产品或服务亮点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发现并强调产品或服务的独特之处和优势，以吸引客户的注意力。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熟悉产品功能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全面了解产品的功能、性能、使用场景等，以便更好地解答客户疑问。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3423" r="3342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掌握产品或服务的特点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理解客户心理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深入了解客户的心理需求、购买动机等，以便更好地满足他们的期望和需求。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掌握沟通技巧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运用有效的沟通技巧，如倾听、引导、反馈等，以便更好地了解客户的需求和期望。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观察客户行为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注意客户的言行举止、情绪变化等，以发现他们潜在的需求和关注点。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运用心理学原理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https://d.book118.com/965223124300011044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2024-09-07T07:09:11.205</cp:lastPrinted>
  <dcterms:created xsi:type="dcterms:W3CDTF">2024-09-06T23:09:11Z</dcterms:created>
  <dcterms:modified xsi:type="dcterms:W3CDTF">2024-09-06T23:09:13Z</dcterms:modified>
</cp:coreProperties>
</file>