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525000" cy="53467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9E436-42CF-4653-901E-26130EE51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1AEA3-9123-4475-B159-120797F63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98F00-662F-4EF8-B0DE-2163A80C9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6253B-592B-4CC1-BB6A-32016C71C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D720EC-28E7-402B-86FA-2132D5800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94D55B-1134-4155-BC94-0B959BD98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77B437-0DE1-49FB-98F5-78881FC0F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01896-2060-46A4-8B7B-7E6A6EBE8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A90B3-69DB-497A-AD4F-3389AC378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06CA9-0436-4A4D-A2D7-840250C83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F5AFB-C547-439C-9015-F258CD188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2334222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52500" y="952500"/>
            <a:ext cx="952500" cy="3333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345478" y="2490290"/>
            <a:ext cx="4305017" cy="4305017"/>
          </a:xfrm>
          <a:prstGeom prst="ellipse">
            <a:avLst/>
          </a:prstGeom>
          <a:solidFill>
            <a:schemeClr val="accent1">
              <a:lumMod val="40000"/>
              <a:lumOff val="60000"/>
              <a:alpha val="3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 rot="5400000">
            <a:off x="8629850" y="1435061"/>
            <a:ext cx="1314049" cy="54471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375"/>
              </a:spcBef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9277350" y="384414"/>
            <a:ext cx="0" cy="623568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7220871" y="3351609"/>
            <a:ext cx="2554230" cy="255423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826938" y="-984734"/>
            <a:ext cx="1969468" cy="1969468"/>
          </a:xfrm>
          <a:prstGeom prst="ellipse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619384" y="1355229"/>
            <a:ext cx="6286233" cy="14763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电网设备制造未来发展趋势报告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532176" y="3351609"/>
            <a:ext cx="6273013" cy="655439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5252" y="1614516"/>
            <a:ext cx="2413531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627007" y="892969"/>
            <a:ext cx="4542117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电网设备制造行业现状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电网设备制造行业发展趋势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未来电网设备制造行业发展预测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电网设备制造企业应对策略建议</a:t>
            </a:r>
          </a:p>
        </p:txBody>
      </p:sp>
      <p:sp>
        <p:nvSpPr>
          <p:cNvPr id="9" name="AutoShape 9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944678" y="845676"/>
            <a:ext cx="0" cy="4512136"/>
          </a:xfrm>
          <a:prstGeom prst="line">
            <a:avLst/>
          </a:prstGeom>
          <a:ln w="19050">
            <a:solidFill>
              <a:schemeClr val="accent1"/>
            </a:solidFill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82184" y="104089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2096" y="1130806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681278" y="1022583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499845" y="1151484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681278" y="2396349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499845" y="2525250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81278" y="3770115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499845" y="3899016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854050" y="986153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电力工业发展迅速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775643" y="1600247"/>
            <a:ext cx="7006708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随着经济的发展和人民生活水平的提高，电力需求量不断增加，推动了电力工业的快速发展。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70007" y="236265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电网设备制造技术水平提高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775643" y="2957054"/>
            <a:ext cx="6990751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随着电力技术的不断进步，电网设备制造技术也在不断提高，为电力工业的发展提供了强有力的支持。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898582" y="374154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789930" y="4330820"/>
            <a:ext cx="6962176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国家对于电力工业发展给予大力支持，出台了一系列政策，为电网设备制造提供了良好的发展环境。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</p:txBody>
      </p:sp>
      <p:sp>
        <p:nvSpPr>
          <p:cNvPr id="20" name="AutoShape 2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2184" y="2396349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2096" y="2486260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2184" y="377011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72096" y="3860026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32629" y="1368193"/>
            <a:ext cx="4095831" cy="3308171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96540" y="1368193"/>
            <a:ext cx="4095831" cy="3308171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9623" y="1898873"/>
            <a:ext cx="2445753" cy="2445753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88708" y="2047958"/>
            <a:ext cx="2147584" cy="214758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1921" y="2312125"/>
            <a:ext cx="1760899" cy="1619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948840" y="2230618"/>
            <a:ext cx="2231294" cy="0"/>
          </a:xfrm>
          <a:prstGeom prst="line">
            <a:avLst/>
          </a:prstGeom>
          <a:ln w="9525">
            <a:solidFill>
              <a:srgbClr val="FFFFFF"/>
            </a:solidFill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847712" y="2290542"/>
            <a:ext cx="2549233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本报告旨在探讨电网设备制造未来的发展趋势，分析其面临的挑战和机遇，并提出相应的发展建议。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991588" y="1613123"/>
            <a:ext cx="3685699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报告内容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6341922" y="2230618"/>
            <a:ext cx="2231294" cy="0"/>
          </a:xfrm>
          <a:prstGeom prst="line">
            <a:avLst/>
          </a:prstGeom>
          <a:ln w="9525">
            <a:solidFill>
              <a:srgbClr val="031A3E"/>
            </a:solidFill>
            <a:tailEnd type="oval"/>
          </a:ln>
        </p:spPr>
      </p:cxnSp>
      <p:sp>
        <p:nvSpPr>
          <p:cNvPr id="13" name="TextBox 13"/>
          <p:cNvSpPr txBox="1"/>
          <p:nvPr/>
        </p:nvSpPr>
        <p:spPr>
          <a:xfrm>
            <a:off x="6107564" y="2290542"/>
            <a:ext cx="2569723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本报告将分为以下几个部分：电网设备制造现状、未来发展趋势、面临的挑战和机遇以及发展建议。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47712" y="1613123"/>
            <a:ext cx="3242802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15" name="AutoShape 1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报告结构与内容概述</a:t>
            </a:r>
          </a:p>
        </p:txBody>
      </p:sp>
      <p:sp>
        <p:nvSpPr>
          <p:cNvPr id="36" name="AutoShape 36"/>
          <p:cNvSpPr/>
          <p:nvPr/>
        </p:nvSpPr>
        <p:spPr>
          <a:xfrm>
            <a:off x="7268148" y="-1705956"/>
            <a:ext cx="2796500" cy="279650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-618470" y="4506684"/>
            <a:ext cx="973910" cy="97391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电网设备制造行业现状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448969" y="1045031"/>
            <a:ext cx="2753967" cy="3675408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385516" y="1045031"/>
            <a:ext cx="2753967" cy="367540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40106" y="1045031"/>
            <a:ext cx="2753967" cy="3675408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120301" y="-720998"/>
            <a:ext cx="1029414" cy="523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9" name="AutoShape 9"/>
          <p:cNvSpPr/>
          <p:nvPr/>
        </p:nvSpPr>
        <p:spPr>
          <a:xfrm>
            <a:off x="6340106" y="1045031"/>
            <a:ext cx="1214515" cy="39526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311557" y="1045031"/>
            <a:ext cx="395268" cy="395268"/>
          </a:xfrm>
          <a:prstGeom prst="parallelogram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395781" y="1045031"/>
            <a:ext cx="1214515" cy="395268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67232" y="1045031"/>
            <a:ext cx="395268" cy="395268"/>
          </a:xfrm>
          <a:prstGeom prst="parallelogram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969" y="1045031"/>
            <a:ext cx="1214515" cy="39526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420419" y="1045031"/>
            <a:ext cx="395268" cy="395268"/>
          </a:xfrm>
          <a:prstGeom prst="parallelogram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85865" y="1591177"/>
            <a:ext cx="2339957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电网设备制造行业快速发展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5865" y="2364664"/>
            <a:ext cx="2339957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受能源结构转型及智能电网建设等政策的影响，电网设备制造行业迎来新的发展机遇。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5865" y="985937"/>
            <a:ext cx="862258" cy="523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653139" y="985937"/>
            <a:ext cx="862258" cy="523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92521" y="15911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592521" y="2364664"/>
            <a:ext cx="2339957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根据市场研究，电网设备制造行业的市场规模呈逐年上升趋势，未来还将继续保持增长态势。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67285" y="15911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新产品与技术创新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67285" y="2364664"/>
            <a:ext cx="2339957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随着科技的不断进步，电网设备制造行业在技术创新方面取得了显著成果。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599308" y="987881"/>
            <a:ext cx="862258" cy="523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96777" y="4936668"/>
            <a:ext cx="548022" cy="9609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5440" y="4936668"/>
            <a:ext cx="96092" cy="9609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888840" y="4936668"/>
            <a:ext cx="96092" cy="9609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7" name="Connector 47"/>
          <p:cNvCxnSpPr/>
          <p:nvPr/>
        </p:nvCxnSpPr>
        <p:spPr>
          <a:xfrm>
            <a:off x="944799" y="4994660"/>
            <a:ext cx="858738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9094" y="4548709"/>
            <a:ext cx="552690" cy="51709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主要区域与国家对比分析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6759636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759636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29638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929638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9639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99639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93443" y="1965656"/>
            <a:ext cx="2314076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国内电网设备制造行业快速发展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5345" y="2777930"/>
            <a:ext cx="2350036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近年来，国家大力支持智能电网建设，国内电网设备制造行业得到了快速发展。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623442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区域对比分析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90433" y="2777930"/>
            <a:ext cx="2350036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不同区域的市场需求、政策支持及技术水平存在差异，导致各区域电网设备制造行业发展不平衡。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53440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国家对比分析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32266" y="2777930"/>
            <a:ext cx="2350036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不同国家的政策支持、市场需求及技术发展水平也存在差异，导致各国电网设备制造行业发展水平参差不齐。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81019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282442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117927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AutoShape 2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592499" y="-1242453"/>
            <a:ext cx="2381490" cy="2228107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97135" y="1335062"/>
            <a:ext cx="8874115" cy="25641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35081" y="1085058"/>
            <a:ext cx="563750" cy="56375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716026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45186" y="1085058"/>
            <a:ext cx="563750" cy="56375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26132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056" y="1085058"/>
            <a:ext cx="563750" cy="56375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389001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33" y="5052801"/>
            <a:ext cx="9523368" cy="1948849"/>
          </a:xfrm>
          <a:prstGeom prst="doubleWave">
            <a:avLst/>
          </a:prstGeom>
          <a:solidFill>
            <a:schemeClr val="accent1">
              <a:alpha val="7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158" y="4760709"/>
            <a:ext cx="9525000" cy="1731431"/>
          </a:xfrm>
          <a:prstGeom prst="doubleWav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809690" y="17816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市场集中度逐渐提高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09690" y="2555164"/>
            <a:ext cx="2339957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随着电网设备制造行业的不断发展，市场份额逐渐向优势企业集中。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49671" y="17816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技术竞争激烈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649671" y="2555164"/>
            <a:ext cx="2339957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在电网设备制造行业，各企业纷纷加大技术研发投入，以提升产品竞争力。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91085" y="17816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价格竞争激烈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491085" y="2555164"/>
            <a:ext cx="2339957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在市场份额相近的企业之间，价格竞争成为重要的竞争手段之一。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电网设备制造行业发展趋势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6741" y="12720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76832" y="1584810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随着电网电压等级的不断提高，高电压等级变压器将得到更广泛的应用。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76832" y="1179287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高电压等级变压器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2153" r="32153"/>
          <a:stretch>
            <a:fillRect/>
          </a:stretch>
        </p:blipFill>
        <p:spPr>
          <a:xfrm>
            <a:off x="4762500" y="901549"/>
            <a:ext cx="4058189" cy="4058190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76832" y="2842110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柔性直流输电技术在未来电网建设中将得到广泛应用，有助于提高电网的稳定性和可靠性。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76832" y="2436587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柔性直流输电技术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6832" y="4120577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电网设备制造行业将加速数字化智能化转型，实现生产、检测、运维等环节的智能化管理。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6832" y="3715053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数字化智能化转型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355440" y="223264"/>
            <a:ext cx="402793" cy="344077"/>
            <a:chOff x="355440" y="223264"/>
            <a:chExt cx="402793" cy="344077"/>
          </a:xfrm>
        </p:grpSpPr>
        <p:sp>
          <p:nvSpPr>
            <p:cNvPr id="13" name="AutoShape 13"/>
            <p:cNvSpPr/>
            <p:nvPr/>
          </p:nvSpPr>
          <p:spPr>
            <a:xfrm>
              <a:off x="355440" y="225568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22326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22460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23161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22838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317579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31527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31661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32362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32039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355440" y="409590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49257" y="40728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38379" y="40862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24819" y="41563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06988" y="41240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355440" y="501601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49257" y="499296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38379" y="500637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24819" y="507645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06988" y="504416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3" name="TextBox 33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技术创新与升级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96741" y="25293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96741" y="3807843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https://d.book118.com/965223342221011114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2024-09-21T19:04:38.882</cp:lastPrinted>
  <dcterms:created xsi:type="dcterms:W3CDTF">2024-09-21T11:04:38Z</dcterms:created>
  <dcterms:modified xsi:type="dcterms:W3CDTF">2024-09-21T11:04:40Z</dcterms:modified>
</cp:coreProperties>
</file>