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E1CF7-86A2-4E92-8885-C6184ED44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09709-B17E-48D2-91BA-6C4E2CA1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958E4-AE7C-45B2-9934-3C04F4D6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21ABA-95B0-4FB9-B0A2-9F82D6051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678AA-3E93-4435-AEFA-69D87F07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7579DF-5D96-42B4-BAEC-E74AE92D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8173D-BA8B-482E-9787-BC901A44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05098-C252-4548-BC77-0F8AF4FC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E49DA-E86A-4F4B-AB49-B844FE71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9C101-7F50-4773-9BFE-E915EA079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88893-9E30-4D11-BBB9-7E2093014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31212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2023年酒店前厅经理年终工作总结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全年共接待客人XX万余人次，提供热情周到的服务，确保客户满意度。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收集客户反馈，及时处理投诉，提供个性化服务，提升客户体验。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客户接待与服务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优化前台工作流程，提高工作效率，确保各部门之间的顺畅沟通。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协调酒店内部各部门的工作，确保前台工作的顺利进行。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前台管理与协调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" b="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处理客房预订，合理安排房间，确保酒店房间的充足供应。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负责入住登记、退房结账等流程，确保客户信息的准确无误。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客房预订与入住管理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入住管理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组织定期培训，提高员工的服务水平和工作能力。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建立高效团队，激励员工，提高整体工作效果。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员工培训与团队管理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客户满意度提升至90%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通过优化服务流程、提高员工服务水平，我们成功地将客户满意度提升到了90%，远超行业平均水平。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建立客户反馈机制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为了更好地了解客户需求和意见，我们建立了客户反馈机制，定期收集并分析客户评价，不断改进服务。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创新服务项目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推出了一系列创新服务项目，如定制化入住体验、免费接机服务等，满足了客户的不同需求，赢得了客户的高度赞誉。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通过简化工作流程、采用先进的酒店管理系统，我们成功地将前台工作效率提高了20%，缩短了客户等待时间。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前台工作效率提升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制定了详细的前台服务标准，确保每位员工都能按照统一的标准提供服务，提升了整体服务质量。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统一服务标准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定期对前台员工进行培训和考核，确保他们熟练掌握工作技能和服务标准，提高服务质量。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强化培训与考核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优化前台工作流程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通过改进客房设施、提高服务质量，我们将客房入住率提升到了85%，为酒店带来了可观的收益。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入住率提升至85%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针对不同客户群体推出了多项促销活动，如周末特惠、会员优惠等，吸引了更多客户选择入住我们的酒店。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推出促销活动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加大市场推广力度，利用线上线下渠道进行宣传，提高酒店知名度和品牌影响力。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加强市场推广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提升客房入住率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建立了完善的激励机制，包括晋升通道、奖金制度等，激发员工的工作积极性和创造力。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人才选拔与培养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通过严格的选拔机制和系统的培训体系，我们成功地培养了一批优秀的团队成员，为酒店的长期发展提供了有力支持。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组织了多项团队建设活动，加强员工之间的沟通与合作，提高团队凝聚力。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培养优秀团队成员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https://d.book118.com/965231212201011121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2024-09-24T14:29:57.881</cp:lastPrinted>
  <dcterms:created xsi:type="dcterms:W3CDTF">2024-09-24T06:29:57Z</dcterms:created>
  <dcterms:modified xsi:type="dcterms:W3CDTF">2024-09-24T06:30:00Z</dcterms:modified>
</cp:coreProperties>
</file>