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.xml" ContentType="application/vnd.openxmlformats-officedocument.presentationml.tags+xml"/>
  <Override PartName="/ppt/tags/tag640.xml" ContentType="application/vnd.openxmlformats-officedocument.presentationml.tags+xml"/>
  <Override PartName="/ppt/tags/tag641.xml" ContentType="application/vnd.openxmlformats-officedocument.presentationml.tags+xml"/>
  <Override PartName="/ppt/tags/tag642.xml" ContentType="application/vnd.openxmlformats-officedocument.presentationml.tags+xml"/>
  <Override PartName="/ppt/tags/tag643.xml" ContentType="application/vnd.openxmlformats-officedocument.presentationml.tags+xml"/>
  <Override PartName="/ppt/tags/tag644.xml" ContentType="application/vnd.openxmlformats-officedocument.presentationml.tags+xml"/>
  <Override PartName="/ppt/tags/tag645.xml" ContentType="application/vnd.openxmlformats-officedocument.presentationml.tags+xml"/>
  <Override PartName="/ppt/tags/tag646.xml" ContentType="application/vnd.openxmlformats-officedocument.presentationml.tags+xml"/>
  <Override PartName="/ppt/tags/tag647.xml" ContentType="application/vnd.openxmlformats-officedocument.presentationml.tags+xml"/>
  <Override PartName="/ppt/tags/tag648.xml" ContentType="application/vnd.openxmlformats-officedocument.presentationml.tags+xml"/>
  <Override PartName="/ppt/tags/tag649.xml" ContentType="application/vnd.openxmlformats-officedocument.presentationml.tags+xml"/>
  <Override PartName="/ppt/tags/tag65.xml" ContentType="application/vnd.openxmlformats-officedocument.presentationml.tags+xml"/>
  <Override PartName="/ppt/tags/tag650.xml" ContentType="application/vnd.openxmlformats-officedocument.presentationml.tags+xml"/>
  <Override PartName="/ppt/tags/tag651.xml" ContentType="application/vnd.openxmlformats-officedocument.presentationml.tags+xml"/>
  <Override PartName="/ppt/tags/tag652.xml" ContentType="application/vnd.openxmlformats-officedocument.presentationml.tags+xml"/>
  <Override PartName="/ppt/tags/tag653.xml" ContentType="application/vnd.openxmlformats-officedocument.presentationml.tags+xml"/>
  <Override PartName="/ppt/tags/tag654.xml" ContentType="application/vnd.openxmlformats-officedocument.presentationml.tags+xml"/>
  <Override PartName="/ppt/tags/tag655.xml" ContentType="application/vnd.openxmlformats-officedocument.presentationml.tags+xml"/>
  <Override PartName="/ppt/tags/tag656.xml" ContentType="application/vnd.openxmlformats-officedocument.presentationml.tags+xml"/>
  <Override PartName="/ppt/tags/tag657.xml" ContentType="application/vnd.openxmlformats-officedocument.presentationml.tags+xml"/>
  <Override PartName="/ppt/tags/tag658.xml" ContentType="application/vnd.openxmlformats-officedocument.presentationml.tags+xml"/>
  <Override PartName="/ppt/tags/tag659.xml" ContentType="application/vnd.openxmlformats-officedocument.presentationml.tags+xml"/>
  <Override PartName="/ppt/tags/tag66.xml" ContentType="application/vnd.openxmlformats-officedocument.presentationml.tags+xml"/>
  <Override PartName="/ppt/tags/tag660.xml" ContentType="application/vnd.openxmlformats-officedocument.presentationml.tags+xml"/>
  <Override PartName="/ppt/tags/tag661.xml" ContentType="application/vnd.openxmlformats-officedocument.presentationml.tags+xml"/>
  <Override PartName="/ppt/tags/tag662.xml" ContentType="application/vnd.openxmlformats-officedocument.presentationml.tags+xml"/>
  <Override PartName="/ppt/tags/tag663.xml" ContentType="application/vnd.openxmlformats-officedocument.presentationml.tags+xml"/>
  <Override PartName="/ppt/tags/tag664.xml" ContentType="application/vnd.openxmlformats-officedocument.presentationml.tags+xml"/>
  <Override PartName="/ppt/tags/tag665.xml" ContentType="application/vnd.openxmlformats-officedocument.presentationml.tags+xml"/>
  <Override PartName="/ppt/tags/tag666.xml" ContentType="application/vnd.openxmlformats-officedocument.presentationml.tags+xml"/>
  <Override PartName="/ppt/tags/tag667.xml" ContentType="application/vnd.openxmlformats-officedocument.presentationml.tags+xml"/>
  <Override PartName="/ppt/tags/tag668.xml" ContentType="application/vnd.openxmlformats-officedocument.presentationml.tags+xml"/>
  <Override PartName="/ppt/tags/tag669.xml" ContentType="application/vnd.openxmlformats-officedocument.presentationml.tags+xml"/>
  <Override PartName="/ppt/tags/tag67.xml" ContentType="application/vnd.openxmlformats-officedocument.presentationml.tags+xml"/>
  <Override PartName="/ppt/tags/tag670.xml" ContentType="application/vnd.openxmlformats-officedocument.presentationml.tags+xml"/>
  <Override PartName="/ppt/tags/tag671.xml" ContentType="application/vnd.openxmlformats-officedocument.presentationml.tags+xml"/>
  <Override PartName="/ppt/tags/tag672.xml" ContentType="application/vnd.openxmlformats-officedocument.presentationml.tags+xml"/>
  <Override PartName="/ppt/tags/tag673.xml" ContentType="application/vnd.openxmlformats-officedocument.presentationml.tags+xml"/>
  <Override PartName="/ppt/tags/tag674.xml" ContentType="application/vnd.openxmlformats-officedocument.presentationml.tags+xml"/>
  <Override PartName="/ppt/tags/tag675.xml" ContentType="application/vnd.openxmlformats-officedocument.presentationml.tags+xml"/>
  <Override PartName="/ppt/tags/tag676.xml" ContentType="application/vnd.openxmlformats-officedocument.presentationml.tags+xml"/>
  <Override PartName="/ppt/tags/tag677.xml" ContentType="application/vnd.openxmlformats-officedocument.presentationml.tags+xml"/>
  <Override PartName="/ppt/tags/tag678.xml" ContentType="application/vnd.openxmlformats-officedocument.presentationml.tags+xml"/>
  <Override PartName="/ppt/tags/tag679.xml" ContentType="application/vnd.openxmlformats-officedocument.presentationml.tags+xml"/>
  <Override PartName="/ppt/tags/tag68.xml" ContentType="application/vnd.openxmlformats-officedocument.presentationml.tags+xml"/>
  <Override PartName="/ppt/tags/tag680.xml" ContentType="application/vnd.openxmlformats-officedocument.presentationml.tags+xml"/>
  <Override PartName="/ppt/tags/tag681.xml" ContentType="application/vnd.openxmlformats-officedocument.presentationml.tags+xml"/>
  <Override PartName="/ppt/tags/tag682.xml" ContentType="application/vnd.openxmlformats-officedocument.presentationml.tags+xml"/>
  <Override PartName="/ppt/tags/tag683.xml" ContentType="application/vnd.openxmlformats-officedocument.presentationml.tags+xml"/>
  <Override PartName="/ppt/tags/tag684.xml" ContentType="application/vnd.openxmlformats-officedocument.presentationml.tags+xml"/>
  <Override PartName="/ppt/tags/tag685.xml" ContentType="application/vnd.openxmlformats-officedocument.presentationml.tags+xml"/>
  <Override PartName="/ppt/tags/tag686.xml" ContentType="application/vnd.openxmlformats-officedocument.presentationml.tags+xml"/>
  <Override PartName="/ppt/tags/tag687.xml" ContentType="application/vnd.openxmlformats-officedocument.presentationml.tags+xml"/>
  <Override PartName="/ppt/tags/tag688.xml" ContentType="application/vnd.openxmlformats-officedocument.presentationml.tags+xml"/>
  <Override PartName="/ppt/tags/tag689.xml" ContentType="application/vnd.openxmlformats-officedocument.presentationml.tags+xml"/>
  <Override PartName="/ppt/tags/tag69.xml" ContentType="application/vnd.openxmlformats-officedocument.presentationml.tags+xml"/>
  <Override PartName="/ppt/tags/tag690.xml" ContentType="application/vnd.openxmlformats-officedocument.presentationml.tags+xml"/>
  <Override PartName="/ppt/tags/tag691.xml" ContentType="application/vnd.openxmlformats-officedocument.presentationml.tags+xml"/>
  <Override PartName="/ppt/tags/tag692.xml" ContentType="application/vnd.openxmlformats-officedocument.presentationml.tags+xml"/>
  <Override PartName="/ppt/tags/tag693.xml" ContentType="application/vnd.openxmlformats-officedocument.presentationml.tags+xml"/>
  <Override PartName="/ppt/tags/tag694.xml" ContentType="application/vnd.openxmlformats-officedocument.presentationml.tags+xml"/>
  <Override PartName="/ppt/tags/tag695.xml" ContentType="application/vnd.openxmlformats-officedocument.presentationml.tags+xml"/>
  <Override PartName="/ppt/tags/tag696.xml" ContentType="application/vnd.openxmlformats-officedocument.presentationml.tags+xml"/>
  <Override PartName="/ppt/tags/tag697.xml" ContentType="application/vnd.openxmlformats-officedocument.presentationml.tags+xml"/>
  <Override PartName="/ppt/tags/tag698.xml" ContentType="application/vnd.openxmlformats-officedocument.presentationml.tags+xml"/>
  <Override PartName="/ppt/tags/tag69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00.xml" ContentType="application/vnd.openxmlformats-officedocument.presentationml.tags+xml"/>
  <Override PartName="/ppt/tags/tag701.xml" ContentType="application/vnd.openxmlformats-officedocument.presentationml.tags+xml"/>
  <Override PartName="/ppt/tags/tag702.xml" ContentType="application/vnd.openxmlformats-officedocument.presentationml.tags+xml"/>
  <Override PartName="/ppt/tags/tag703.xml" ContentType="application/vnd.openxmlformats-officedocument.presentationml.tags+xml"/>
  <Override PartName="/ppt/tags/tag704.xml" ContentType="application/vnd.openxmlformats-officedocument.presentationml.tags+xml"/>
  <Override PartName="/ppt/tags/tag705.xml" ContentType="application/vnd.openxmlformats-officedocument.presentationml.tags+xml"/>
  <Override PartName="/ppt/tags/tag706.xml" ContentType="application/vnd.openxmlformats-officedocument.presentationml.tags+xml"/>
  <Override PartName="/ppt/tags/tag707.xml" ContentType="application/vnd.openxmlformats-officedocument.presentationml.tags+xml"/>
  <Override PartName="/ppt/tags/tag708.xml" ContentType="application/vnd.openxmlformats-officedocument.presentationml.tags+xml"/>
  <Override PartName="/ppt/tags/tag709.xml" ContentType="application/vnd.openxmlformats-officedocument.presentationml.tags+xml"/>
  <Override PartName="/ppt/tags/tag71.xml" ContentType="application/vnd.openxmlformats-officedocument.presentationml.tags+xml"/>
  <Override PartName="/ppt/tags/tag710.xml" ContentType="application/vnd.openxmlformats-officedocument.presentationml.tags+xml"/>
  <Override PartName="/ppt/tags/tag711.xml" ContentType="application/vnd.openxmlformats-officedocument.presentationml.tags+xml"/>
  <Override PartName="/ppt/tags/tag712.xml" ContentType="application/vnd.openxmlformats-officedocument.presentationml.tags+xml"/>
  <Override PartName="/ppt/tags/tag713.xml" ContentType="application/vnd.openxmlformats-officedocument.presentationml.tags+xml"/>
  <Override PartName="/ppt/tags/tag714.xml" ContentType="application/vnd.openxmlformats-officedocument.presentationml.tags+xml"/>
  <Override PartName="/ppt/tags/tag715.xml" ContentType="application/vnd.openxmlformats-officedocument.presentationml.tags+xml"/>
  <Override PartName="/ppt/tags/tag716.xml" ContentType="application/vnd.openxmlformats-officedocument.presentationml.tags+xml"/>
  <Override PartName="/ppt/tags/tag717.xml" ContentType="application/vnd.openxmlformats-officedocument.presentationml.tags+xml"/>
  <Override PartName="/ppt/tags/tag718.xml" ContentType="application/vnd.openxmlformats-officedocument.presentationml.tags+xml"/>
  <Override PartName="/ppt/tags/tag719.xml" ContentType="application/vnd.openxmlformats-officedocument.presentationml.tags+xml"/>
  <Override PartName="/ppt/tags/tag72.xml" ContentType="application/vnd.openxmlformats-officedocument.presentationml.tags+xml"/>
  <Override PartName="/ppt/tags/tag720.xml" ContentType="application/vnd.openxmlformats-officedocument.presentationml.tags+xml"/>
  <Override PartName="/ppt/tags/tag721.xml" ContentType="application/vnd.openxmlformats-officedocument.presentationml.tags+xml"/>
  <Override PartName="/ppt/tags/tag722.xml" ContentType="application/vnd.openxmlformats-officedocument.presentationml.tags+xml"/>
  <Override PartName="/ppt/tags/tag723.xml" ContentType="application/vnd.openxmlformats-officedocument.presentationml.tags+xml"/>
  <Override PartName="/ppt/tags/tag724.xml" ContentType="application/vnd.openxmlformats-officedocument.presentationml.tags+xml"/>
  <Override PartName="/ppt/tags/tag725.xml" ContentType="application/vnd.openxmlformats-officedocument.presentationml.tags+xml"/>
  <Override PartName="/ppt/tags/tag726.xml" ContentType="application/vnd.openxmlformats-officedocument.presentationml.tags+xml"/>
  <Override PartName="/ppt/tags/tag727.xml" ContentType="application/vnd.openxmlformats-officedocument.presentationml.tags+xml"/>
  <Override PartName="/ppt/tags/tag728.xml" ContentType="application/vnd.openxmlformats-officedocument.presentationml.tags+xml"/>
  <Override PartName="/ppt/tags/tag729.xml" ContentType="application/vnd.openxmlformats-officedocument.presentationml.tags+xml"/>
  <Override PartName="/ppt/tags/tag73.xml" ContentType="application/vnd.openxmlformats-officedocument.presentationml.tags+xml"/>
  <Override PartName="/ppt/tags/tag730.xml" ContentType="application/vnd.openxmlformats-officedocument.presentationml.tags+xml"/>
  <Override PartName="/ppt/tags/tag731.xml" ContentType="application/vnd.openxmlformats-officedocument.presentationml.tags+xml"/>
  <Override PartName="/ppt/tags/tag732.xml" ContentType="application/vnd.openxmlformats-officedocument.presentationml.tags+xml"/>
  <Override PartName="/ppt/tags/tag733.xml" ContentType="application/vnd.openxmlformats-officedocument.presentationml.tags+xml"/>
  <Override PartName="/ppt/tags/tag734.xml" ContentType="application/vnd.openxmlformats-officedocument.presentationml.tags+xml"/>
  <Override PartName="/ppt/tags/tag735.xml" ContentType="application/vnd.openxmlformats-officedocument.presentationml.tags+xml"/>
  <Override PartName="/ppt/tags/tag736.xml" ContentType="application/vnd.openxmlformats-officedocument.presentationml.tags+xml"/>
  <Override PartName="/ppt/tags/tag737.xml" ContentType="application/vnd.openxmlformats-officedocument.presentationml.tags+xml"/>
  <Override PartName="/ppt/tags/tag738.xml" ContentType="application/vnd.openxmlformats-officedocument.presentationml.tags+xml"/>
  <Override PartName="/ppt/tags/tag739.xml" ContentType="application/vnd.openxmlformats-officedocument.presentationml.tags+xml"/>
  <Override PartName="/ppt/tags/tag74.xml" ContentType="application/vnd.openxmlformats-officedocument.presentationml.tags+xml"/>
  <Override PartName="/ppt/tags/tag740.xml" ContentType="application/vnd.openxmlformats-officedocument.presentationml.tags+xml"/>
  <Override PartName="/ppt/tags/tag741.xml" ContentType="application/vnd.openxmlformats-officedocument.presentationml.tags+xml"/>
  <Override PartName="/ppt/tags/tag742.xml" ContentType="application/vnd.openxmlformats-officedocument.presentationml.tags+xml"/>
  <Override PartName="/ppt/tags/tag743.xml" ContentType="application/vnd.openxmlformats-officedocument.presentationml.tags+xml"/>
  <Override PartName="/ppt/tags/tag744.xml" ContentType="application/vnd.openxmlformats-officedocument.presentationml.tags+xml"/>
  <Override PartName="/ppt/tags/tag745.xml" ContentType="application/vnd.openxmlformats-officedocument.presentationml.tags+xml"/>
  <Override PartName="/ppt/tags/tag746.xml" ContentType="application/vnd.openxmlformats-officedocument.presentationml.tags+xml"/>
  <Override PartName="/ppt/tags/tag747.xml" ContentType="application/vnd.openxmlformats-officedocument.presentationml.tags+xml"/>
  <Override PartName="/ppt/tags/tag748.xml" ContentType="application/vnd.openxmlformats-officedocument.presentationml.tags+xml"/>
  <Override PartName="/ppt/tags/tag749.xml" ContentType="application/vnd.openxmlformats-officedocument.presentationml.tags+xml"/>
  <Override PartName="/ppt/tags/tag75.xml" ContentType="application/vnd.openxmlformats-officedocument.presentationml.tags+xml"/>
  <Override PartName="/ppt/tags/tag750.xml" ContentType="application/vnd.openxmlformats-officedocument.presentationml.tags+xml"/>
  <Override PartName="/ppt/tags/tag751.xml" ContentType="application/vnd.openxmlformats-officedocument.presentationml.tags+xml"/>
  <Override PartName="/ppt/tags/tag752.xml" ContentType="application/vnd.openxmlformats-officedocument.presentationml.tags+xml"/>
  <Override PartName="/ppt/tags/tag753.xml" ContentType="application/vnd.openxmlformats-officedocument.presentationml.tags+xml"/>
  <Override PartName="/ppt/tags/tag754.xml" ContentType="application/vnd.openxmlformats-officedocument.presentationml.tags+xml"/>
  <Override PartName="/ppt/tags/tag755.xml" ContentType="application/vnd.openxmlformats-officedocument.presentationml.tags+xml"/>
  <Override PartName="/ppt/tags/tag756.xml" ContentType="application/vnd.openxmlformats-officedocument.presentationml.tags+xml"/>
  <Override PartName="/ppt/tags/tag757.xml" ContentType="application/vnd.openxmlformats-officedocument.presentationml.tags+xml"/>
  <Override PartName="/ppt/tags/tag758.xml" ContentType="application/vnd.openxmlformats-officedocument.presentationml.tags+xml"/>
  <Override PartName="/ppt/tags/tag759.xml" ContentType="application/vnd.openxmlformats-officedocument.presentationml.tags+xml"/>
  <Override PartName="/ppt/tags/tag76.xml" ContentType="application/vnd.openxmlformats-officedocument.presentationml.tags+xml"/>
  <Override PartName="/ppt/tags/tag760.xml" ContentType="application/vnd.openxmlformats-officedocument.presentationml.tags+xml"/>
  <Override PartName="/ppt/tags/tag761.xml" ContentType="application/vnd.openxmlformats-officedocument.presentationml.tags+xml"/>
  <Override PartName="/ppt/tags/tag762.xml" ContentType="application/vnd.openxmlformats-officedocument.presentationml.tags+xml"/>
  <Override PartName="/ppt/tags/tag763.xml" ContentType="application/vnd.openxmlformats-officedocument.presentationml.tags+xml"/>
  <Override PartName="/ppt/tags/tag764.xml" ContentType="application/vnd.openxmlformats-officedocument.presentationml.tags+xml"/>
  <Override PartName="/ppt/tags/tag765.xml" ContentType="application/vnd.openxmlformats-officedocument.presentationml.tags+xml"/>
  <Override PartName="/ppt/tags/tag766.xml" ContentType="application/vnd.openxmlformats-officedocument.presentationml.tags+xml"/>
  <Override PartName="/ppt/tags/tag767.xml" ContentType="application/vnd.openxmlformats-officedocument.presentationml.tags+xml"/>
  <Override PartName="/ppt/tags/tag768.xml" ContentType="application/vnd.openxmlformats-officedocument.presentationml.tags+xml"/>
  <Override PartName="/ppt/tags/tag769.xml" ContentType="application/vnd.openxmlformats-officedocument.presentationml.tags+xml"/>
  <Override PartName="/ppt/tags/tag77.xml" ContentType="application/vnd.openxmlformats-officedocument.presentationml.tags+xml"/>
  <Override PartName="/ppt/tags/tag770.xml" ContentType="application/vnd.openxmlformats-officedocument.presentationml.tags+xml"/>
  <Override PartName="/ppt/tags/tag771.xml" ContentType="application/vnd.openxmlformats-officedocument.presentationml.tags+xml"/>
  <Override PartName="/ppt/tags/tag772.xml" ContentType="application/vnd.openxmlformats-officedocument.presentationml.tags+xml"/>
  <Override PartName="/ppt/tags/tag773.xml" ContentType="application/vnd.openxmlformats-officedocument.presentationml.tags+xml"/>
  <Override PartName="/ppt/tags/tag774.xml" ContentType="application/vnd.openxmlformats-officedocument.presentationml.tags+xml"/>
  <Override PartName="/ppt/tags/tag775.xml" ContentType="application/vnd.openxmlformats-officedocument.presentationml.tags+xml"/>
  <Override PartName="/ppt/tags/tag776.xml" ContentType="application/vnd.openxmlformats-officedocument.presentationml.tags+xml"/>
  <Override PartName="/ppt/tags/tag777.xml" ContentType="application/vnd.openxmlformats-officedocument.presentationml.tags+xml"/>
  <Override PartName="/ppt/tags/tag778.xml" ContentType="application/vnd.openxmlformats-officedocument.presentationml.tags+xml"/>
  <Override PartName="/ppt/tags/tag779.xml" ContentType="application/vnd.openxmlformats-officedocument.presentationml.tags+xml"/>
  <Override PartName="/ppt/tags/tag78.xml" ContentType="application/vnd.openxmlformats-officedocument.presentationml.tags+xml"/>
  <Override PartName="/ppt/tags/tag780.xml" ContentType="application/vnd.openxmlformats-officedocument.presentationml.tags+xml"/>
  <Override PartName="/ppt/tags/tag781.xml" ContentType="application/vnd.openxmlformats-officedocument.presentationml.tags+xml"/>
  <Override PartName="/ppt/tags/tag782.xml" ContentType="application/vnd.openxmlformats-officedocument.presentationml.tags+xml"/>
  <Override PartName="/ppt/tags/tag783.xml" ContentType="application/vnd.openxmlformats-officedocument.presentationml.tags+xml"/>
  <Override PartName="/ppt/tags/tag784.xml" ContentType="application/vnd.openxmlformats-officedocument.presentationml.tags+xml"/>
  <Override PartName="/ppt/tags/tag785.xml" ContentType="application/vnd.openxmlformats-officedocument.presentationml.tags+xml"/>
  <Override PartName="/ppt/tags/tag786.xml" ContentType="application/vnd.openxmlformats-officedocument.presentationml.tags+xml"/>
  <Override PartName="/ppt/tags/tag787.xml" ContentType="application/vnd.openxmlformats-officedocument.presentationml.tags+xml"/>
  <Override PartName="/ppt/tags/tag788.xml" ContentType="application/vnd.openxmlformats-officedocument.presentationml.tags+xml"/>
  <Override PartName="/ppt/tags/tag789.xml" ContentType="application/vnd.openxmlformats-officedocument.presentationml.tags+xml"/>
  <Override PartName="/ppt/tags/tag79.xml" ContentType="application/vnd.openxmlformats-officedocument.presentationml.tags+xml"/>
  <Override PartName="/ppt/tags/tag790.xml" ContentType="application/vnd.openxmlformats-officedocument.presentationml.tags+xml"/>
  <Override PartName="/ppt/tags/tag791.xml" ContentType="application/vnd.openxmlformats-officedocument.presentationml.tags+xml"/>
  <Override PartName="/ppt/tags/tag792.xml" ContentType="application/vnd.openxmlformats-officedocument.presentationml.tags+xml"/>
  <Override PartName="/ppt/tags/tag793.xml" ContentType="application/vnd.openxmlformats-officedocument.presentationml.tags+xml"/>
  <Override PartName="/ppt/tags/tag794.xml" ContentType="application/vnd.openxmlformats-officedocument.presentationml.tags+xml"/>
  <Override PartName="/ppt/tags/tag795.xml" ContentType="application/vnd.openxmlformats-officedocument.presentationml.tags+xml"/>
  <Override PartName="/ppt/tags/tag796.xml" ContentType="application/vnd.openxmlformats-officedocument.presentationml.tags+xml"/>
  <Override PartName="/ppt/tags/tag797.xml" ContentType="application/vnd.openxmlformats-officedocument.presentationml.tags+xml"/>
  <Override PartName="/ppt/tags/tag798.xml" ContentType="application/vnd.openxmlformats-officedocument.presentationml.tags+xml"/>
  <Override PartName="/ppt/tags/tag79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00.xml" ContentType="application/vnd.openxmlformats-officedocument.presentationml.tags+xml"/>
  <Override PartName="/ppt/tags/tag801.xml" ContentType="application/vnd.openxmlformats-officedocument.presentationml.tags+xml"/>
  <Override PartName="/ppt/tags/tag802.xml" ContentType="application/vnd.openxmlformats-officedocument.presentationml.tags+xml"/>
  <Override PartName="/ppt/tags/tag803.xml" ContentType="application/vnd.openxmlformats-officedocument.presentationml.tags+xml"/>
  <Override PartName="/ppt/tags/tag804.xml" ContentType="application/vnd.openxmlformats-officedocument.presentationml.tags+xml"/>
  <Override PartName="/ppt/tags/tag805.xml" ContentType="application/vnd.openxmlformats-officedocument.presentationml.tags+xml"/>
  <Override PartName="/ppt/tags/tag806.xml" ContentType="application/vnd.openxmlformats-officedocument.presentationml.tags+xml"/>
  <Override PartName="/ppt/tags/tag807.xml" ContentType="application/vnd.openxmlformats-officedocument.presentationml.tags+xml"/>
  <Override PartName="/ppt/tags/tag808.xml" ContentType="application/vnd.openxmlformats-officedocument.presentationml.tags+xml"/>
  <Override PartName="/ppt/tags/tag809.xml" ContentType="application/vnd.openxmlformats-officedocument.presentationml.tags+xml"/>
  <Override PartName="/ppt/tags/tag81.xml" ContentType="application/vnd.openxmlformats-officedocument.presentationml.tags+xml"/>
  <Override PartName="/ppt/tags/tag810.xml" ContentType="application/vnd.openxmlformats-officedocument.presentationml.tags+xml"/>
  <Override PartName="/ppt/tags/tag811.xml" ContentType="application/vnd.openxmlformats-officedocument.presentationml.tags+xml"/>
  <Override PartName="/ppt/tags/tag812.xml" ContentType="application/vnd.openxmlformats-officedocument.presentationml.tags+xml"/>
  <Override PartName="/ppt/tags/tag813.xml" ContentType="application/vnd.openxmlformats-officedocument.presentationml.tags+xml"/>
  <Override PartName="/ppt/tags/tag814.xml" ContentType="application/vnd.openxmlformats-officedocument.presentationml.tags+xml"/>
  <Override PartName="/ppt/tags/tag815.xml" ContentType="application/vnd.openxmlformats-officedocument.presentationml.tags+xml"/>
  <Override PartName="/ppt/tags/tag816.xml" ContentType="application/vnd.openxmlformats-officedocument.presentationml.tags+xml"/>
  <Override PartName="/ppt/tags/tag817.xml" ContentType="application/vnd.openxmlformats-officedocument.presentationml.tags+xml"/>
  <Override PartName="/ppt/tags/tag818.xml" ContentType="application/vnd.openxmlformats-officedocument.presentationml.tags+xml"/>
  <Override PartName="/ppt/tags/tag819.xml" ContentType="application/vnd.openxmlformats-officedocument.presentationml.tags+xml"/>
  <Override PartName="/ppt/tags/tag82.xml" ContentType="application/vnd.openxmlformats-officedocument.presentationml.tags+xml"/>
  <Override PartName="/ppt/tags/tag820.xml" ContentType="application/vnd.openxmlformats-officedocument.presentationml.tags+xml"/>
  <Override PartName="/ppt/tags/tag821.xml" ContentType="application/vnd.openxmlformats-officedocument.presentationml.tags+xml"/>
  <Override PartName="/ppt/tags/tag822.xml" ContentType="application/vnd.openxmlformats-officedocument.presentationml.tags+xml"/>
  <Override PartName="/ppt/tags/tag823.xml" ContentType="application/vnd.openxmlformats-officedocument.presentationml.tags+xml"/>
  <Override PartName="/ppt/tags/tag824.xml" ContentType="application/vnd.openxmlformats-officedocument.presentationml.tags+xml"/>
  <Override PartName="/ppt/tags/tag825.xml" ContentType="application/vnd.openxmlformats-officedocument.presentationml.tags+xml"/>
  <Override PartName="/ppt/tags/tag826.xml" ContentType="application/vnd.openxmlformats-officedocument.presentationml.tags+xml"/>
  <Override PartName="/ppt/tags/tag827.xml" ContentType="application/vnd.openxmlformats-officedocument.presentationml.tags+xml"/>
  <Override PartName="/ppt/tags/tag828.xml" ContentType="application/vnd.openxmlformats-officedocument.presentationml.tags+xml"/>
  <Override PartName="/ppt/tags/tag829.xml" ContentType="application/vnd.openxmlformats-officedocument.presentationml.tags+xml"/>
  <Override PartName="/ppt/tags/tag83.xml" ContentType="application/vnd.openxmlformats-officedocument.presentationml.tags+xml"/>
  <Override PartName="/ppt/tags/tag830.xml" ContentType="application/vnd.openxmlformats-officedocument.presentationml.tags+xml"/>
  <Override PartName="/ppt/tags/tag831.xml" ContentType="application/vnd.openxmlformats-officedocument.presentationml.tags+xml"/>
  <Override PartName="/ppt/tags/tag832.xml" ContentType="application/vnd.openxmlformats-officedocument.presentationml.tags+xml"/>
  <Override PartName="/ppt/tags/tag833.xml" ContentType="application/vnd.openxmlformats-officedocument.presentationml.tags+xml"/>
  <Override PartName="/ppt/tags/tag834.xml" ContentType="application/vnd.openxmlformats-officedocument.presentationml.tags+xml"/>
  <Override PartName="/ppt/tags/tag835.xml" ContentType="application/vnd.openxmlformats-officedocument.presentationml.tags+xml"/>
  <Override PartName="/ppt/tags/tag836.xml" ContentType="application/vnd.openxmlformats-officedocument.presentationml.tags+xml"/>
  <Override PartName="/ppt/tags/tag837.xml" ContentType="application/vnd.openxmlformats-officedocument.presentationml.tags+xml"/>
  <Override PartName="/ppt/tags/tag838.xml" ContentType="application/vnd.openxmlformats-officedocument.presentationml.tags+xml"/>
  <Override PartName="/ppt/tags/tag839.xml" ContentType="application/vnd.openxmlformats-officedocument.presentationml.tags+xml"/>
  <Override PartName="/ppt/tags/tag84.xml" ContentType="application/vnd.openxmlformats-officedocument.presentationml.tags+xml"/>
  <Override PartName="/ppt/tags/tag840.xml" ContentType="application/vnd.openxmlformats-officedocument.presentationml.tags+xml"/>
  <Override PartName="/ppt/tags/tag841.xml" ContentType="application/vnd.openxmlformats-officedocument.presentationml.tags+xml"/>
  <Override PartName="/ppt/tags/tag842.xml" ContentType="application/vnd.openxmlformats-officedocument.presentationml.tags+xml"/>
  <Override PartName="/ppt/tags/tag843.xml" ContentType="application/vnd.openxmlformats-officedocument.presentationml.tags+xml"/>
  <Override PartName="/ppt/tags/tag844.xml" ContentType="application/vnd.openxmlformats-officedocument.presentationml.tags+xml"/>
  <Override PartName="/ppt/tags/tag845.xml" ContentType="application/vnd.openxmlformats-officedocument.presentationml.tags+xml"/>
  <Override PartName="/ppt/tags/tag846.xml" ContentType="application/vnd.openxmlformats-officedocument.presentationml.tags+xml"/>
  <Override PartName="/ppt/tags/tag847.xml" ContentType="application/vnd.openxmlformats-officedocument.presentationml.tags+xml"/>
  <Override PartName="/ppt/tags/tag848.xml" ContentType="application/vnd.openxmlformats-officedocument.presentationml.tags+xml"/>
  <Override PartName="/ppt/tags/tag849.xml" ContentType="application/vnd.openxmlformats-officedocument.presentationml.tags+xml"/>
  <Override PartName="/ppt/tags/tag85.xml" ContentType="application/vnd.openxmlformats-officedocument.presentationml.tags+xml"/>
  <Override PartName="/ppt/tags/tag850.xml" ContentType="application/vnd.openxmlformats-officedocument.presentationml.tags+xml"/>
  <Override PartName="/ppt/tags/tag851.xml" ContentType="application/vnd.openxmlformats-officedocument.presentationml.tags+xml"/>
  <Override PartName="/ppt/tags/tag852.xml" ContentType="application/vnd.openxmlformats-officedocument.presentationml.tags+xml"/>
  <Override PartName="/ppt/tags/tag853.xml" ContentType="application/vnd.openxmlformats-officedocument.presentationml.tags+xml"/>
  <Override PartName="/ppt/tags/tag854.xml" ContentType="application/vnd.openxmlformats-officedocument.presentationml.tags+xml"/>
  <Override PartName="/ppt/tags/tag855.xml" ContentType="application/vnd.openxmlformats-officedocument.presentationml.tags+xml"/>
  <Override PartName="/ppt/tags/tag856.xml" ContentType="application/vnd.openxmlformats-officedocument.presentationml.tags+xml"/>
  <Override PartName="/ppt/tags/tag857.xml" ContentType="application/vnd.openxmlformats-officedocument.presentationml.tags+xml"/>
  <Override PartName="/ppt/tags/tag858.xml" ContentType="application/vnd.openxmlformats-officedocument.presentationml.tags+xml"/>
  <Override PartName="/ppt/tags/tag859.xml" ContentType="application/vnd.openxmlformats-officedocument.presentationml.tags+xml"/>
  <Override PartName="/ppt/tags/tag86.xml" ContentType="application/vnd.openxmlformats-officedocument.presentationml.tags+xml"/>
  <Override PartName="/ppt/tags/tag860.xml" ContentType="application/vnd.openxmlformats-officedocument.presentationml.tags+xml"/>
  <Override PartName="/ppt/tags/tag861.xml" ContentType="application/vnd.openxmlformats-officedocument.presentationml.tags+xml"/>
  <Override PartName="/ppt/tags/tag862.xml" ContentType="application/vnd.openxmlformats-officedocument.presentationml.tags+xml"/>
  <Override PartName="/ppt/tags/tag863.xml" ContentType="application/vnd.openxmlformats-officedocument.presentationml.tags+xml"/>
  <Override PartName="/ppt/tags/tag864.xml" ContentType="application/vnd.openxmlformats-officedocument.presentationml.tags+xml"/>
  <Override PartName="/ppt/tags/tag865.xml" ContentType="application/vnd.openxmlformats-officedocument.presentationml.tags+xml"/>
  <Override PartName="/ppt/tags/tag866.xml" ContentType="application/vnd.openxmlformats-officedocument.presentationml.tags+xml"/>
  <Override PartName="/ppt/tags/tag867.xml" ContentType="application/vnd.openxmlformats-officedocument.presentationml.tags+xml"/>
  <Override PartName="/ppt/tags/tag868.xml" ContentType="application/vnd.openxmlformats-officedocument.presentationml.tags+xml"/>
  <Override PartName="/ppt/tags/tag869.xml" ContentType="application/vnd.openxmlformats-officedocument.presentationml.tags+xml"/>
  <Override PartName="/ppt/tags/tag87.xml" ContentType="application/vnd.openxmlformats-officedocument.presentationml.tags+xml"/>
  <Override PartName="/ppt/tags/tag870.xml" ContentType="application/vnd.openxmlformats-officedocument.presentationml.tags+xml"/>
  <Override PartName="/ppt/tags/tag871.xml" ContentType="application/vnd.openxmlformats-officedocument.presentationml.tags+xml"/>
  <Override PartName="/ppt/tags/tag872.xml" ContentType="application/vnd.openxmlformats-officedocument.presentationml.tags+xml"/>
  <Override PartName="/ppt/tags/tag873.xml" ContentType="application/vnd.openxmlformats-officedocument.presentationml.tags+xml"/>
  <Override PartName="/ppt/tags/tag874.xml" ContentType="application/vnd.openxmlformats-officedocument.presentationml.tags+xml"/>
  <Override PartName="/ppt/tags/tag875.xml" ContentType="application/vnd.openxmlformats-officedocument.presentationml.tags+xml"/>
  <Override PartName="/ppt/tags/tag876.xml" ContentType="application/vnd.openxmlformats-officedocument.presentationml.tags+xml"/>
  <Override PartName="/ppt/tags/tag877.xml" ContentType="application/vnd.openxmlformats-officedocument.presentationml.tags+xml"/>
  <Override PartName="/ppt/tags/tag878.xml" ContentType="application/vnd.openxmlformats-officedocument.presentationml.tags+xml"/>
  <Override PartName="/ppt/tags/tag879.xml" ContentType="application/vnd.openxmlformats-officedocument.presentationml.tags+xml"/>
  <Override PartName="/ppt/tags/tag88.xml" ContentType="application/vnd.openxmlformats-officedocument.presentationml.tags+xml"/>
  <Override PartName="/ppt/tags/tag880.xml" ContentType="application/vnd.openxmlformats-officedocument.presentationml.tags+xml"/>
  <Override PartName="/ppt/tags/tag881.xml" ContentType="application/vnd.openxmlformats-officedocument.presentationml.tags+xml"/>
  <Override PartName="/ppt/tags/tag882.xml" ContentType="application/vnd.openxmlformats-officedocument.presentationml.tags+xml"/>
  <Override PartName="/ppt/tags/tag883.xml" ContentType="application/vnd.openxmlformats-officedocument.presentationml.tags+xml"/>
  <Override PartName="/ppt/tags/tag884.xml" ContentType="application/vnd.openxmlformats-officedocument.presentationml.tags+xml"/>
  <Override PartName="/ppt/tags/tag885.xml" ContentType="application/vnd.openxmlformats-officedocument.presentationml.tags+xml"/>
  <Override PartName="/ppt/tags/tag886.xml" ContentType="application/vnd.openxmlformats-officedocument.presentationml.tags+xml"/>
  <Override PartName="/ppt/tags/tag887.xml" ContentType="application/vnd.openxmlformats-officedocument.presentationml.tags+xml"/>
  <Override PartName="/ppt/tags/tag888.xml" ContentType="application/vnd.openxmlformats-officedocument.presentationml.tags+xml"/>
  <Override PartName="/ppt/tags/tag889.xml" ContentType="application/vnd.openxmlformats-officedocument.presentationml.tags+xml"/>
  <Override PartName="/ppt/tags/tag89.xml" ContentType="application/vnd.openxmlformats-officedocument.presentationml.tags+xml"/>
  <Override PartName="/ppt/tags/tag890.xml" ContentType="application/vnd.openxmlformats-officedocument.presentationml.tags+xml"/>
  <Override PartName="/ppt/tags/tag891.xml" ContentType="application/vnd.openxmlformats-officedocument.presentationml.tags+xml"/>
  <Override PartName="/ppt/tags/tag892.xml" ContentType="application/vnd.openxmlformats-officedocument.presentationml.tags+xml"/>
  <Override PartName="/ppt/tags/tag893.xml" ContentType="application/vnd.openxmlformats-officedocument.presentationml.tags+xml"/>
  <Override PartName="/ppt/tags/tag894.xml" ContentType="application/vnd.openxmlformats-officedocument.presentationml.tags+xml"/>
  <Override PartName="/ppt/tags/tag895.xml" ContentType="application/vnd.openxmlformats-officedocument.presentationml.tags+xml"/>
  <Override PartName="/ppt/tags/tag896.xml" ContentType="application/vnd.openxmlformats-officedocument.presentationml.tags+xml"/>
  <Override PartName="/ppt/tags/tag897.xml" ContentType="application/vnd.openxmlformats-officedocument.presentationml.tags+xml"/>
  <Override PartName="/ppt/tags/tag898.xml" ContentType="application/vnd.openxmlformats-officedocument.presentationml.tags+xml"/>
  <Override PartName="/ppt/tags/tag89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00.xml" ContentType="application/vnd.openxmlformats-officedocument.presentationml.tags+xml"/>
  <Override PartName="/ppt/tags/tag901.xml" ContentType="application/vnd.openxmlformats-officedocument.presentationml.tags+xml"/>
  <Override PartName="/ppt/tags/tag902.xml" ContentType="application/vnd.openxmlformats-officedocument.presentationml.tags+xml"/>
  <Override PartName="/ppt/tags/tag903.xml" ContentType="application/vnd.openxmlformats-officedocument.presentationml.tags+xml"/>
  <Override PartName="/ppt/tags/tag904.xml" ContentType="application/vnd.openxmlformats-officedocument.presentationml.tags+xml"/>
  <Override PartName="/ppt/tags/tag905.xml" ContentType="application/vnd.openxmlformats-officedocument.presentationml.tags+xml"/>
  <Override PartName="/ppt/tags/tag906.xml" ContentType="application/vnd.openxmlformats-officedocument.presentationml.tags+xml"/>
  <Override PartName="/ppt/tags/tag907.xml" ContentType="application/vnd.openxmlformats-officedocument.presentationml.tags+xml"/>
  <Override PartName="/ppt/tags/tag908.xml" ContentType="application/vnd.openxmlformats-officedocument.presentationml.tags+xml"/>
  <Override PartName="/ppt/tags/tag909.xml" ContentType="application/vnd.openxmlformats-officedocument.presentationml.tags+xml"/>
  <Override PartName="/ppt/tags/tag91.xml" ContentType="application/vnd.openxmlformats-officedocument.presentationml.tags+xml"/>
  <Override PartName="/ppt/tags/tag910.xml" ContentType="application/vnd.openxmlformats-officedocument.presentationml.tags+xml"/>
  <Override PartName="/ppt/tags/tag911.xml" ContentType="application/vnd.openxmlformats-officedocument.presentationml.tags+xml"/>
  <Override PartName="/ppt/tags/tag912.xml" ContentType="application/vnd.openxmlformats-officedocument.presentationml.tags+xml"/>
  <Override PartName="/ppt/tags/tag913.xml" ContentType="application/vnd.openxmlformats-officedocument.presentationml.tags+xml"/>
  <Override PartName="/ppt/tags/tag914.xml" ContentType="application/vnd.openxmlformats-officedocument.presentationml.tags+xml"/>
  <Override PartName="/ppt/tags/tag915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95495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2" r:id="rId15"/>
    <p:sldId id="295" r:id="rId16"/>
    <p:sldId id="298" r:id="rId17"/>
    <p:sldId id="301" r:id="rId18"/>
    <p:sldId id="304" r:id="rId19"/>
    <p:sldId id="306" r:id="rId20"/>
  </p:sldIdLst>
  <p:sldSz cx="12192000" cy="6858000"/>
  <p:notesSz cx="6858000" cy="9144000"/>
  <p:custDataLst>
    <p:tags r:id="rId2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slide" Target="slides/slide16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7.xml" /><Relationship Id="rId21" Type="http://schemas.openxmlformats.org/officeDocument/2006/relationships/tags" Target="tags/tag915.xml" /><Relationship Id="rId22" Type="http://schemas.openxmlformats.org/officeDocument/2006/relationships/presProps" Target="presProps.xml" /><Relationship Id="rId23" Type="http://schemas.openxmlformats.org/officeDocument/2006/relationships/viewProps" Target="viewProps.xml" /><Relationship Id="rId24" Type="http://schemas.openxmlformats.org/officeDocument/2006/relationships/theme" Target="theme/theme1.xml" /><Relationship Id="rId25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9285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928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928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3" name=""/>
        <p:cNvGrpSpPr/>
        <p:nvPr/>
      </p:nvGrpSpPr>
      <p:grpSpPr>
        <a:xfrm>
          <a:off x="0" y="0"/>
          <a:ext cx="0" cy="0"/>
        </a:xfrm>
      </p:grpSpPr>
      <p:sp>
        <p:nvSpPr>
          <p:cNvPr id="1048710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71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1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10" Type="http://schemas.openxmlformats.org/officeDocument/2006/relationships/tags" Target="../tags/tag10.xml" /><Relationship Id="rId11" Type="http://schemas.openxmlformats.org/officeDocument/2006/relationships/tags" Target="../tags/tag11.xml" /><Relationship Id="rId12" Type="http://schemas.openxmlformats.org/officeDocument/2006/relationships/tags" Target="../tags/tag12.xml" /><Relationship Id="rId13" Type="http://schemas.openxmlformats.org/officeDocument/2006/relationships/tags" Target="../tags/tag13.xml" /><Relationship Id="rId14" Type="http://schemas.openxmlformats.org/officeDocument/2006/relationships/tags" Target="../tags/tag14.xml" /><Relationship Id="rId15" Type="http://schemas.openxmlformats.org/officeDocument/2006/relationships/tags" Target="../tags/tag15.xml" /><Relationship Id="rId16" Type="http://schemas.openxmlformats.org/officeDocument/2006/relationships/tags" Target="../tags/tag16.xml" /><Relationship Id="rId17" Type="http://schemas.openxmlformats.org/officeDocument/2006/relationships/tags" Target="../tags/tag17.xml" /><Relationship Id="rId18" Type="http://schemas.openxmlformats.org/officeDocument/2006/relationships/tags" Target="../tags/tag18.xml" /><Relationship Id="rId19" Type="http://schemas.openxmlformats.org/officeDocument/2006/relationships/tags" Target="../tags/tag19.xml" /><Relationship Id="rId2" Type="http://schemas.openxmlformats.org/officeDocument/2006/relationships/tags" Target="../tags/tag2.xml" /><Relationship Id="rId20" Type="http://schemas.openxmlformats.org/officeDocument/2006/relationships/tags" Target="../tags/tag20.xml" /><Relationship Id="rId21" Type="http://schemas.openxmlformats.org/officeDocument/2006/relationships/tags" Target="../tags/tag21.xml" /><Relationship Id="rId22" Type="http://schemas.openxmlformats.org/officeDocument/2006/relationships/tags" Target="../tags/tag22.xml" /><Relationship Id="rId23" Type="http://schemas.openxmlformats.org/officeDocument/2006/relationships/tags" Target="../tags/tag23.xml" /><Relationship Id="rId24" Type="http://schemas.openxmlformats.org/officeDocument/2006/relationships/tags" Target="../tags/tag24.xml" /><Relationship Id="rId25" Type="http://schemas.openxmlformats.org/officeDocument/2006/relationships/tags" Target="../tags/tag25.xml" /><Relationship Id="rId26" Type="http://schemas.openxmlformats.org/officeDocument/2006/relationships/tags" Target="../tags/tag26.xml" /><Relationship Id="rId27" Type="http://schemas.openxmlformats.org/officeDocument/2006/relationships/tags" Target="../tags/tag27.xml" /><Relationship Id="rId28" Type="http://schemas.openxmlformats.org/officeDocument/2006/relationships/tags" Target="../tags/tag28.xml" /><Relationship Id="rId29" Type="http://schemas.openxmlformats.org/officeDocument/2006/relationships/tags" Target="../tags/tag29.xml" /><Relationship Id="rId3" Type="http://schemas.openxmlformats.org/officeDocument/2006/relationships/tags" Target="../tags/tag3.xml" /><Relationship Id="rId30" Type="http://schemas.openxmlformats.org/officeDocument/2006/relationships/tags" Target="../tags/tag30.xml" /><Relationship Id="rId31" Type="http://schemas.openxmlformats.org/officeDocument/2006/relationships/tags" Target="../tags/tag31.xml" /><Relationship Id="rId32" Type="http://schemas.openxmlformats.org/officeDocument/2006/relationships/tags" Target="../tags/tag32.xml" /><Relationship Id="rId33" Type="http://schemas.openxmlformats.org/officeDocument/2006/relationships/tags" Target="../tags/tag33.xml" /><Relationship Id="rId34" Type="http://schemas.openxmlformats.org/officeDocument/2006/relationships/tags" Target="../tags/tag34.xml" /><Relationship Id="rId35" Type="http://schemas.openxmlformats.org/officeDocument/2006/relationships/tags" Target="../tags/tag35.xml" /><Relationship Id="rId36" Type="http://schemas.openxmlformats.org/officeDocument/2006/relationships/tags" Target="../tags/tag36.xml" /><Relationship Id="rId37" Type="http://schemas.openxmlformats.org/officeDocument/2006/relationships/tags" Target="../tags/tag37.xml" /><Relationship Id="rId38" Type="http://schemas.openxmlformats.org/officeDocument/2006/relationships/tags" Target="../tags/tag38.xml" /><Relationship Id="rId39" Type="http://schemas.openxmlformats.org/officeDocument/2006/relationships/tags" Target="../tags/tag39.xml" /><Relationship Id="rId4" Type="http://schemas.openxmlformats.org/officeDocument/2006/relationships/tags" Target="../tags/tag4.xml" /><Relationship Id="rId40" Type="http://schemas.openxmlformats.org/officeDocument/2006/relationships/tags" Target="../tags/tag40.xml" /><Relationship Id="rId41" Type="http://schemas.openxmlformats.org/officeDocument/2006/relationships/tags" Target="../tags/tag41.xml" /><Relationship Id="rId42" Type="http://schemas.openxmlformats.org/officeDocument/2006/relationships/tags" Target="../tags/tag42.xml" /><Relationship Id="rId43" Type="http://schemas.openxmlformats.org/officeDocument/2006/relationships/tags" Target="../tags/tag43.xml" /><Relationship Id="rId44" Type="http://schemas.openxmlformats.org/officeDocument/2006/relationships/tags" Target="../tags/tag44.xml" /><Relationship Id="rId45" Type="http://schemas.openxmlformats.org/officeDocument/2006/relationships/tags" Target="../tags/tag45.xml" /><Relationship Id="rId46" Type="http://schemas.openxmlformats.org/officeDocument/2006/relationships/tags" Target="../tags/tag46.xml" /><Relationship Id="rId47" Type="http://schemas.openxmlformats.org/officeDocument/2006/relationships/tags" Target="../tags/tag47.xml" /><Relationship Id="rId48" Type="http://schemas.openxmlformats.org/officeDocument/2006/relationships/tags" Target="../tags/tag48.xml" /><Relationship Id="rId49" Type="http://schemas.openxmlformats.org/officeDocument/2006/relationships/tags" Target="../tags/tag49.xml" /><Relationship Id="rId5" Type="http://schemas.openxmlformats.org/officeDocument/2006/relationships/tags" Target="../tags/tag5.xml" /><Relationship Id="rId50" Type="http://schemas.openxmlformats.org/officeDocument/2006/relationships/tags" Target="../tags/tag50.xml" /><Relationship Id="rId51" Type="http://schemas.openxmlformats.org/officeDocument/2006/relationships/tags" Target="../tags/tag51.xml" /><Relationship Id="rId52" Type="http://schemas.openxmlformats.org/officeDocument/2006/relationships/tags" Target="../tags/tag52.xml" /><Relationship Id="rId53" Type="http://schemas.openxmlformats.org/officeDocument/2006/relationships/tags" Target="../tags/tag53.xml" /><Relationship Id="rId54" Type="http://schemas.openxmlformats.org/officeDocument/2006/relationships/tags" Target="../tags/tag54.xml" /><Relationship Id="rId55" Type="http://schemas.openxmlformats.org/officeDocument/2006/relationships/tags" Target="../tags/tag55.xml" /><Relationship Id="rId56" Type="http://schemas.openxmlformats.org/officeDocument/2006/relationships/tags" Target="../tags/tag56.xml" /><Relationship Id="rId57" Type="http://schemas.openxmlformats.org/officeDocument/2006/relationships/tags" Target="../tags/tag57.xml" /><Relationship Id="rId58" Type="http://schemas.openxmlformats.org/officeDocument/2006/relationships/tags" Target="../tags/tag58.xml" /><Relationship Id="rId59" Type="http://schemas.openxmlformats.org/officeDocument/2006/relationships/tags" Target="../tags/tag59.xml" /><Relationship Id="rId6" Type="http://schemas.openxmlformats.org/officeDocument/2006/relationships/tags" Target="../tags/tag6.xml" /><Relationship Id="rId60" Type="http://schemas.openxmlformats.org/officeDocument/2006/relationships/tags" Target="../tags/tag60.xml" /><Relationship Id="rId61" Type="http://schemas.openxmlformats.org/officeDocument/2006/relationships/tags" Target="../tags/tag61.xml" /><Relationship Id="rId62" Type="http://schemas.openxmlformats.org/officeDocument/2006/relationships/tags" Target="../tags/tag62.xml" /><Relationship Id="rId63" Type="http://schemas.openxmlformats.org/officeDocument/2006/relationships/tags" Target="../tags/tag63.xml" /><Relationship Id="rId64" Type="http://schemas.openxmlformats.org/officeDocument/2006/relationships/tags" Target="../tags/tag64.xml" /><Relationship Id="rId65" Type="http://schemas.openxmlformats.org/officeDocument/2006/relationships/tags" Target="../tags/tag65.xml" /><Relationship Id="rId66" Type="http://schemas.openxmlformats.org/officeDocument/2006/relationships/tags" Target="../tags/tag66.xml" /><Relationship Id="rId67" Type="http://schemas.openxmlformats.org/officeDocument/2006/relationships/tags" Target="../tags/tag67.xml" /><Relationship Id="rId68" Type="http://schemas.openxmlformats.org/officeDocument/2006/relationships/tags" Target="../tags/tag68.xml" /><Relationship Id="rId69" Type="http://schemas.openxmlformats.org/officeDocument/2006/relationships/tags" Target="../tags/tag69.xml" /><Relationship Id="rId7" Type="http://schemas.openxmlformats.org/officeDocument/2006/relationships/tags" Target="../tags/tag7.xml" /><Relationship Id="rId70" Type="http://schemas.openxmlformats.org/officeDocument/2006/relationships/tags" Target="../tags/tag70.xml" /><Relationship Id="rId71" Type="http://schemas.openxmlformats.org/officeDocument/2006/relationships/tags" Target="../tags/tag71.xml" /><Relationship Id="rId72" Type="http://schemas.openxmlformats.org/officeDocument/2006/relationships/tags" Target="../tags/tag72.xml" /><Relationship Id="rId73" Type="http://schemas.openxmlformats.org/officeDocument/2006/relationships/tags" Target="../tags/tag73.xml" /><Relationship Id="rId74" Type="http://schemas.openxmlformats.org/officeDocument/2006/relationships/tags" Target="../tags/tag74.xml" /><Relationship Id="rId75" Type="http://schemas.openxmlformats.org/officeDocument/2006/relationships/tags" Target="../tags/tag75.xml" /><Relationship Id="rId76" Type="http://schemas.openxmlformats.org/officeDocument/2006/relationships/tags" Target="../tags/tag76.xml" /><Relationship Id="rId77" Type="http://schemas.openxmlformats.org/officeDocument/2006/relationships/tags" Target="../tags/tag77.xml" /><Relationship Id="rId78" Type="http://schemas.openxmlformats.org/officeDocument/2006/relationships/tags" Target="../tags/tag78.xml" /><Relationship Id="rId79" Type="http://schemas.openxmlformats.org/officeDocument/2006/relationships/tags" Target="../tags/tag79.xml" /><Relationship Id="rId8" Type="http://schemas.openxmlformats.org/officeDocument/2006/relationships/tags" Target="../tags/tag8.xml" /><Relationship Id="rId80" Type="http://schemas.openxmlformats.org/officeDocument/2006/relationships/tags" Target="../tags/tag80.xml" /><Relationship Id="rId81" Type="http://schemas.openxmlformats.org/officeDocument/2006/relationships/tags" Target="../tags/tag81.xml" /><Relationship Id="rId82" Type="http://schemas.openxmlformats.org/officeDocument/2006/relationships/tags" Target="../tags/tag82.xml" /><Relationship Id="rId83" Type="http://schemas.openxmlformats.org/officeDocument/2006/relationships/tags" Target="../tags/tag83.xml" /><Relationship Id="rId84" Type="http://schemas.openxmlformats.org/officeDocument/2006/relationships/tags" Target="../tags/tag84.xml" /><Relationship Id="rId85" Type="http://schemas.openxmlformats.org/officeDocument/2006/relationships/image" Target="../media/image1.png" /><Relationship Id="rId86" Type="http://schemas.openxmlformats.org/officeDocument/2006/relationships/tags" Target="../tags/tag85.xml" /><Relationship Id="rId87" Type="http://schemas.openxmlformats.org/officeDocument/2006/relationships/tags" Target="../tags/tag86.xml" /><Relationship Id="rId88" Type="http://schemas.openxmlformats.org/officeDocument/2006/relationships/tags" Target="../tags/tag87.xml" /><Relationship Id="rId89" Type="http://schemas.openxmlformats.org/officeDocument/2006/relationships/tags" Target="../tags/tag88.xml" /><Relationship Id="rId9" Type="http://schemas.openxmlformats.org/officeDocument/2006/relationships/tags" Target="../tags/tag9.xml" /><Relationship Id="rId90" Type="http://schemas.openxmlformats.org/officeDocument/2006/relationships/tags" Target="../tags/tag89.xml" /><Relationship Id="rId91" Type="http://schemas.openxmlformats.org/officeDocument/2006/relationships/tags" Target="../tags/tag90.xml" /><Relationship Id="rId92" Type="http://schemas.openxmlformats.org/officeDocument/2006/relationships/tags" Target="../tags/tag91.xml" /><Relationship Id="rId93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92.xml" /><Relationship Id="rId10" Type="http://schemas.openxmlformats.org/officeDocument/2006/relationships/tags" Target="../tags/tag101.xml" /><Relationship Id="rId11" Type="http://schemas.openxmlformats.org/officeDocument/2006/relationships/tags" Target="../tags/tag102.xml" /><Relationship Id="rId12" Type="http://schemas.openxmlformats.org/officeDocument/2006/relationships/tags" Target="../tags/tag103.xml" /><Relationship Id="rId13" Type="http://schemas.openxmlformats.org/officeDocument/2006/relationships/tags" Target="../tags/tag104.xml" /><Relationship Id="rId14" Type="http://schemas.openxmlformats.org/officeDocument/2006/relationships/tags" Target="../tags/tag105.xml" /><Relationship Id="rId15" Type="http://schemas.openxmlformats.org/officeDocument/2006/relationships/tags" Target="../tags/tag106.xml" /><Relationship Id="rId16" Type="http://schemas.openxmlformats.org/officeDocument/2006/relationships/tags" Target="../tags/tag107.xml" /><Relationship Id="rId17" Type="http://schemas.openxmlformats.org/officeDocument/2006/relationships/tags" Target="../tags/tag108.xml" /><Relationship Id="rId18" Type="http://schemas.openxmlformats.org/officeDocument/2006/relationships/tags" Target="../tags/tag109.xml" /><Relationship Id="rId19" Type="http://schemas.openxmlformats.org/officeDocument/2006/relationships/tags" Target="../tags/tag110.xml" /><Relationship Id="rId2" Type="http://schemas.openxmlformats.org/officeDocument/2006/relationships/tags" Target="../tags/tag93.xml" /><Relationship Id="rId20" Type="http://schemas.openxmlformats.org/officeDocument/2006/relationships/tags" Target="../tags/tag111.xml" /><Relationship Id="rId21" Type="http://schemas.openxmlformats.org/officeDocument/2006/relationships/tags" Target="../tags/tag112.xml" /><Relationship Id="rId22" Type="http://schemas.openxmlformats.org/officeDocument/2006/relationships/tags" Target="../tags/tag113.xml" /><Relationship Id="rId23" Type="http://schemas.openxmlformats.org/officeDocument/2006/relationships/tags" Target="../tags/tag114.xml" /><Relationship Id="rId24" Type="http://schemas.openxmlformats.org/officeDocument/2006/relationships/tags" Target="../tags/tag115.xml" /><Relationship Id="rId25" Type="http://schemas.openxmlformats.org/officeDocument/2006/relationships/tags" Target="../tags/tag116.xml" /><Relationship Id="rId26" Type="http://schemas.openxmlformats.org/officeDocument/2006/relationships/tags" Target="../tags/tag117.xml" /><Relationship Id="rId27" Type="http://schemas.openxmlformats.org/officeDocument/2006/relationships/tags" Target="../tags/tag118.xml" /><Relationship Id="rId28" Type="http://schemas.openxmlformats.org/officeDocument/2006/relationships/tags" Target="../tags/tag119.xml" /><Relationship Id="rId29" Type="http://schemas.openxmlformats.org/officeDocument/2006/relationships/tags" Target="../tags/tag120.xml" /><Relationship Id="rId3" Type="http://schemas.openxmlformats.org/officeDocument/2006/relationships/tags" Target="../tags/tag94.xml" /><Relationship Id="rId30" Type="http://schemas.openxmlformats.org/officeDocument/2006/relationships/tags" Target="../tags/tag121.xml" /><Relationship Id="rId31" Type="http://schemas.openxmlformats.org/officeDocument/2006/relationships/tags" Target="../tags/tag122.xml" /><Relationship Id="rId32" Type="http://schemas.openxmlformats.org/officeDocument/2006/relationships/tags" Target="../tags/tag123.xml" /><Relationship Id="rId33" Type="http://schemas.openxmlformats.org/officeDocument/2006/relationships/tags" Target="../tags/tag124.xml" /><Relationship Id="rId34" Type="http://schemas.openxmlformats.org/officeDocument/2006/relationships/tags" Target="../tags/tag125.xml" /><Relationship Id="rId35" Type="http://schemas.openxmlformats.org/officeDocument/2006/relationships/tags" Target="../tags/tag126.xml" /><Relationship Id="rId36" Type="http://schemas.openxmlformats.org/officeDocument/2006/relationships/tags" Target="../tags/tag127.xml" /><Relationship Id="rId37" Type="http://schemas.openxmlformats.org/officeDocument/2006/relationships/tags" Target="../tags/tag128.xml" /><Relationship Id="rId38" Type="http://schemas.openxmlformats.org/officeDocument/2006/relationships/tags" Target="../tags/tag129.xml" /><Relationship Id="rId39" Type="http://schemas.openxmlformats.org/officeDocument/2006/relationships/tags" Target="../tags/tag130.xml" /><Relationship Id="rId4" Type="http://schemas.openxmlformats.org/officeDocument/2006/relationships/tags" Target="../tags/tag95.xml" /><Relationship Id="rId40" Type="http://schemas.openxmlformats.org/officeDocument/2006/relationships/tags" Target="../tags/tag131.xml" /><Relationship Id="rId41" Type="http://schemas.openxmlformats.org/officeDocument/2006/relationships/tags" Target="../tags/tag132.xml" /><Relationship Id="rId42" Type="http://schemas.openxmlformats.org/officeDocument/2006/relationships/tags" Target="../tags/tag133.xml" /><Relationship Id="rId43" Type="http://schemas.openxmlformats.org/officeDocument/2006/relationships/tags" Target="../tags/tag134.xml" /><Relationship Id="rId44" Type="http://schemas.openxmlformats.org/officeDocument/2006/relationships/tags" Target="../tags/tag135.xml" /><Relationship Id="rId45" Type="http://schemas.openxmlformats.org/officeDocument/2006/relationships/tags" Target="../tags/tag136.xml" /><Relationship Id="rId46" Type="http://schemas.openxmlformats.org/officeDocument/2006/relationships/tags" Target="../tags/tag137.xml" /><Relationship Id="rId47" Type="http://schemas.openxmlformats.org/officeDocument/2006/relationships/tags" Target="../tags/tag138.xml" /><Relationship Id="rId48" Type="http://schemas.openxmlformats.org/officeDocument/2006/relationships/slideMaster" Target="../slideMasters/slideMaster2.xml" /><Relationship Id="rId5" Type="http://schemas.openxmlformats.org/officeDocument/2006/relationships/tags" Target="../tags/tag96.xml" /><Relationship Id="rId6" Type="http://schemas.openxmlformats.org/officeDocument/2006/relationships/tags" Target="../tags/tag97.xml" /><Relationship Id="rId7" Type="http://schemas.openxmlformats.org/officeDocument/2006/relationships/tags" Target="../tags/tag98.xml" /><Relationship Id="rId8" Type="http://schemas.openxmlformats.org/officeDocument/2006/relationships/tags" Target="../tags/tag99.xml" /><Relationship Id="rId9" Type="http://schemas.openxmlformats.org/officeDocument/2006/relationships/tags" Target="../tags/tag100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39.xml" /><Relationship Id="rId10" Type="http://schemas.openxmlformats.org/officeDocument/2006/relationships/tags" Target="../tags/tag147.xml" /><Relationship Id="rId11" Type="http://schemas.openxmlformats.org/officeDocument/2006/relationships/tags" Target="../tags/tag148.xml" /><Relationship Id="rId12" Type="http://schemas.openxmlformats.org/officeDocument/2006/relationships/tags" Target="../tags/tag149.xml" /><Relationship Id="rId13" Type="http://schemas.openxmlformats.org/officeDocument/2006/relationships/tags" Target="../tags/tag150.xml" /><Relationship Id="rId14" Type="http://schemas.openxmlformats.org/officeDocument/2006/relationships/tags" Target="../tags/tag151.xml" /><Relationship Id="rId15" Type="http://schemas.openxmlformats.org/officeDocument/2006/relationships/tags" Target="../tags/tag152.xml" /><Relationship Id="rId16" Type="http://schemas.openxmlformats.org/officeDocument/2006/relationships/tags" Target="../tags/tag153.xml" /><Relationship Id="rId17" Type="http://schemas.openxmlformats.org/officeDocument/2006/relationships/tags" Target="../tags/tag154.xml" /><Relationship Id="rId18" Type="http://schemas.openxmlformats.org/officeDocument/2006/relationships/tags" Target="../tags/tag155.xml" /><Relationship Id="rId19" Type="http://schemas.openxmlformats.org/officeDocument/2006/relationships/tags" Target="../tags/tag156.xml" /><Relationship Id="rId2" Type="http://schemas.openxmlformats.org/officeDocument/2006/relationships/image" Target="../media/image1.png" /><Relationship Id="rId20" Type="http://schemas.openxmlformats.org/officeDocument/2006/relationships/tags" Target="../tags/tag157.xml" /><Relationship Id="rId21" Type="http://schemas.openxmlformats.org/officeDocument/2006/relationships/tags" Target="../tags/tag158.xml" /><Relationship Id="rId22" Type="http://schemas.openxmlformats.org/officeDocument/2006/relationships/tags" Target="../tags/tag159.xml" /><Relationship Id="rId23" Type="http://schemas.openxmlformats.org/officeDocument/2006/relationships/tags" Target="../tags/tag160.xml" /><Relationship Id="rId24" Type="http://schemas.openxmlformats.org/officeDocument/2006/relationships/tags" Target="../tags/tag161.xml" /><Relationship Id="rId25" Type="http://schemas.openxmlformats.org/officeDocument/2006/relationships/tags" Target="../tags/tag162.xml" /><Relationship Id="rId26" Type="http://schemas.openxmlformats.org/officeDocument/2006/relationships/tags" Target="../tags/tag163.xml" /><Relationship Id="rId27" Type="http://schemas.openxmlformats.org/officeDocument/2006/relationships/tags" Target="../tags/tag164.xml" /><Relationship Id="rId28" Type="http://schemas.openxmlformats.org/officeDocument/2006/relationships/tags" Target="../tags/tag165.xml" /><Relationship Id="rId29" Type="http://schemas.openxmlformats.org/officeDocument/2006/relationships/tags" Target="../tags/tag166.xml" /><Relationship Id="rId3" Type="http://schemas.openxmlformats.org/officeDocument/2006/relationships/tags" Target="../tags/tag140.xml" /><Relationship Id="rId30" Type="http://schemas.openxmlformats.org/officeDocument/2006/relationships/tags" Target="../tags/tag167.xml" /><Relationship Id="rId31" Type="http://schemas.openxmlformats.org/officeDocument/2006/relationships/tags" Target="../tags/tag168.xml" /><Relationship Id="rId32" Type="http://schemas.openxmlformats.org/officeDocument/2006/relationships/tags" Target="../tags/tag169.xml" /><Relationship Id="rId33" Type="http://schemas.openxmlformats.org/officeDocument/2006/relationships/tags" Target="../tags/tag170.xml" /><Relationship Id="rId34" Type="http://schemas.openxmlformats.org/officeDocument/2006/relationships/tags" Target="../tags/tag171.xml" /><Relationship Id="rId35" Type="http://schemas.openxmlformats.org/officeDocument/2006/relationships/tags" Target="../tags/tag172.xml" /><Relationship Id="rId36" Type="http://schemas.openxmlformats.org/officeDocument/2006/relationships/tags" Target="../tags/tag173.xml" /><Relationship Id="rId37" Type="http://schemas.openxmlformats.org/officeDocument/2006/relationships/tags" Target="../tags/tag174.xml" /><Relationship Id="rId38" Type="http://schemas.openxmlformats.org/officeDocument/2006/relationships/tags" Target="../tags/tag175.xml" /><Relationship Id="rId39" Type="http://schemas.openxmlformats.org/officeDocument/2006/relationships/tags" Target="../tags/tag176.xml" /><Relationship Id="rId4" Type="http://schemas.openxmlformats.org/officeDocument/2006/relationships/tags" Target="../tags/tag141.xml" /><Relationship Id="rId40" Type="http://schemas.openxmlformats.org/officeDocument/2006/relationships/tags" Target="../tags/tag177.xml" /><Relationship Id="rId41" Type="http://schemas.openxmlformats.org/officeDocument/2006/relationships/tags" Target="../tags/tag178.xml" /><Relationship Id="rId42" Type="http://schemas.openxmlformats.org/officeDocument/2006/relationships/tags" Target="../tags/tag179.xml" /><Relationship Id="rId43" Type="http://schemas.openxmlformats.org/officeDocument/2006/relationships/tags" Target="../tags/tag180.xml" /><Relationship Id="rId44" Type="http://schemas.openxmlformats.org/officeDocument/2006/relationships/tags" Target="../tags/tag181.xml" /><Relationship Id="rId45" Type="http://schemas.openxmlformats.org/officeDocument/2006/relationships/tags" Target="../tags/tag182.xml" /><Relationship Id="rId46" Type="http://schemas.openxmlformats.org/officeDocument/2006/relationships/tags" Target="../tags/tag183.xml" /><Relationship Id="rId47" Type="http://schemas.openxmlformats.org/officeDocument/2006/relationships/tags" Target="../tags/tag184.xml" /><Relationship Id="rId48" Type="http://schemas.openxmlformats.org/officeDocument/2006/relationships/tags" Target="../tags/tag185.xml" /><Relationship Id="rId49" Type="http://schemas.openxmlformats.org/officeDocument/2006/relationships/slideMaster" Target="../slideMasters/slideMaster2.xml" /><Relationship Id="rId5" Type="http://schemas.openxmlformats.org/officeDocument/2006/relationships/tags" Target="../tags/tag142.xml" /><Relationship Id="rId6" Type="http://schemas.openxmlformats.org/officeDocument/2006/relationships/tags" Target="../tags/tag143.xml" /><Relationship Id="rId7" Type="http://schemas.openxmlformats.org/officeDocument/2006/relationships/tags" Target="../tags/tag144.xml" /><Relationship Id="rId8" Type="http://schemas.openxmlformats.org/officeDocument/2006/relationships/tags" Target="../tags/tag145.xml" /><Relationship Id="rId9" Type="http://schemas.openxmlformats.org/officeDocument/2006/relationships/tags" Target="../tags/tag146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86.xml" /><Relationship Id="rId10" Type="http://schemas.openxmlformats.org/officeDocument/2006/relationships/tags" Target="../tags/tag194.xml" /><Relationship Id="rId11" Type="http://schemas.openxmlformats.org/officeDocument/2006/relationships/tags" Target="../tags/tag195.xml" /><Relationship Id="rId12" Type="http://schemas.openxmlformats.org/officeDocument/2006/relationships/tags" Target="../tags/tag196.xml" /><Relationship Id="rId13" Type="http://schemas.openxmlformats.org/officeDocument/2006/relationships/tags" Target="../tags/tag197.xml" /><Relationship Id="rId14" Type="http://schemas.openxmlformats.org/officeDocument/2006/relationships/tags" Target="../tags/tag198.xml" /><Relationship Id="rId15" Type="http://schemas.openxmlformats.org/officeDocument/2006/relationships/tags" Target="../tags/tag199.xml" /><Relationship Id="rId16" Type="http://schemas.openxmlformats.org/officeDocument/2006/relationships/tags" Target="../tags/tag200.xml" /><Relationship Id="rId17" Type="http://schemas.openxmlformats.org/officeDocument/2006/relationships/tags" Target="../tags/tag201.xml" /><Relationship Id="rId18" Type="http://schemas.openxmlformats.org/officeDocument/2006/relationships/tags" Target="../tags/tag202.xml" /><Relationship Id="rId19" Type="http://schemas.openxmlformats.org/officeDocument/2006/relationships/tags" Target="../tags/tag203.xml" /><Relationship Id="rId2" Type="http://schemas.openxmlformats.org/officeDocument/2006/relationships/tags" Target="../tags/tag187.xml" /><Relationship Id="rId20" Type="http://schemas.openxmlformats.org/officeDocument/2006/relationships/tags" Target="../tags/tag204.xml" /><Relationship Id="rId21" Type="http://schemas.openxmlformats.org/officeDocument/2006/relationships/tags" Target="../tags/tag205.xml" /><Relationship Id="rId22" Type="http://schemas.openxmlformats.org/officeDocument/2006/relationships/tags" Target="../tags/tag206.xml" /><Relationship Id="rId23" Type="http://schemas.openxmlformats.org/officeDocument/2006/relationships/tags" Target="../tags/tag207.xml" /><Relationship Id="rId24" Type="http://schemas.openxmlformats.org/officeDocument/2006/relationships/tags" Target="../tags/tag208.xml" /><Relationship Id="rId25" Type="http://schemas.openxmlformats.org/officeDocument/2006/relationships/tags" Target="../tags/tag209.xml" /><Relationship Id="rId26" Type="http://schemas.openxmlformats.org/officeDocument/2006/relationships/tags" Target="../tags/tag210.xml" /><Relationship Id="rId27" Type="http://schemas.openxmlformats.org/officeDocument/2006/relationships/tags" Target="../tags/tag211.xml" /><Relationship Id="rId28" Type="http://schemas.openxmlformats.org/officeDocument/2006/relationships/tags" Target="../tags/tag212.xml" /><Relationship Id="rId29" Type="http://schemas.openxmlformats.org/officeDocument/2006/relationships/tags" Target="../tags/tag213.xml" /><Relationship Id="rId3" Type="http://schemas.openxmlformats.org/officeDocument/2006/relationships/tags" Target="../tags/tag188.xml" /><Relationship Id="rId30" Type="http://schemas.openxmlformats.org/officeDocument/2006/relationships/tags" Target="../tags/tag214.xml" /><Relationship Id="rId31" Type="http://schemas.openxmlformats.org/officeDocument/2006/relationships/tags" Target="../tags/tag215.xml" /><Relationship Id="rId32" Type="http://schemas.openxmlformats.org/officeDocument/2006/relationships/tags" Target="../tags/tag216.xml" /><Relationship Id="rId33" Type="http://schemas.openxmlformats.org/officeDocument/2006/relationships/tags" Target="../tags/tag217.xml" /><Relationship Id="rId34" Type="http://schemas.openxmlformats.org/officeDocument/2006/relationships/tags" Target="../tags/tag218.xml" /><Relationship Id="rId35" Type="http://schemas.openxmlformats.org/officeDocument/2006/relationships/tags" Target="../tags/tag219.xml" /><Relationship Id="rId36" Type="http://schemas.openxmlformats.org/officeDocument/2006/relationships/tags" Target="../tags/tag220.xml" /><Relationship Id="rId37" Type="http://schemas.openxmlformats.org/officeDocument/2006/relationships/tags" Target="../tags/tag221.xml" /><Relationship Id="rId38" Type="http://schemas.openxmlformats.org/officeDocument/2006/relationships/tags" Target="../tags/tag222.xml" /><Relationship Id="rId39" Type="http://schemas.openxmlformats.org/officeDocument/2006/relationships/tags" Target="../tags/tag223.xml" /><Relationship Id="rId4" Type="http://schemas.openxmlformats.org/officeDocument/2006/relationships/image" Target="../media/image1.png" /><Relationship Id="rId40" Type="http://schemas.openxmlformats.org/officeDocument/2006/relationships/tags" Target="../tags/tag224.xml" /><Relationship Id="rId41" Type="http://schemas.openxmlformats.org/officeDocument/2006/relationships/tags" Target="../tags/tag225.xml" /><Relationship Id="rId42" Type="http://schemas.openxmlformats.org/officeDocument/2006/relationships/tags" Target="../tags/tag226.xml" /><Relationship Id="rId43" Type="http://schemas.openxmlformats.org/officeDocument/2006/relationships/tags" Target="../tags/tag227.xml" /><Relationship Id="rId44" Type="http://schemas.openxmlformats.org/officeDocument/2006/relationships/tags" Target="../tags/tag228.xml" /><Relationship Id="rId45" Type="http://schemas.openxmlformats.org/officeDocument/2006/relationships/tags" Target="../tags/tag229.xml" /><Relationship Id="rId46" Type="http://schemas.openxmlformats.org/officeDocument/2006/relationships/tags" Target="../tags/tag230.xml" /><Relationship Id="rId47" Type="http://schemas.openxmlformats.org/officeDocument/2006/relationships/tags" Target="../tags/tag231.xml" /><Relationship Id="rId48" Type="http://schemas.openxmlformats.org/officeDocument/2006/relationships/tags" Target="../tags/tag232.xml" /><Relationship Id="rId49" Type="http://schemas.openxmlformats.org/officeDocument/2006/relationships/tags" Target="../tags/tag233.xml" /><Relationship Id="rId5" Type="http://schemas.openxmlformats.org/officeDocument/2006/relationships/tags" Target="../tags/tag189.xml" /><Relationship Id="rId50" Type="http://schemas.openxmlformats.org/officeDocument/2006/relationships/tags" Target="../tags/tag234.xml" /><Relationship Id="rId51" Type="http://schemas.openxmlformats.org/officeDocument/2006/relationships/tags" Target="../tags/tag235.xml" /><Relationship Id="rId52" Type="http://schemas.openxmlformats.org/officeDocument/2006/relationships/tags" Target="../tags/tag236.xml" /><Relationship Id="rId53" Type="http://schemas.openxmlformats.org/officeDocument/2006/relationships/tags" Target="../tags/tag237.xml" /><Relationship Id="rId54" Type="http://schemas.openxmlformats.org/officeDocument/2006/relationships/tags" Target="../tags/tag238.xml" /><Relationship Id="rId55" Type="http://schemas.openxmlformats.org/officeDocument/2006/relationships/tags" Target="../tags/tag239.xml" /><Relationship Id="rId56" Type="http://schemas.openxmlformats.org/officeDocument/2006/relationships/tags" Target="../tags/tag240.xml" /><Relationship Id="rId57" Type="http://schemas.openxmlformats.org/officeDocument/2006/relationships/tags" Target="../tags/tag241.xml" /><Relationship Id="rId58" Type="http://schemas.openxmlformats.org/officeDocument/2006/relationships/tags" Target="../tags/tag242.xml" /><Relationship Id="rId59" Type="http://schemas.openxmlformats.org/officeDocument/2006/relationships/tags" Target="../tags/tag243.xml" /><Relationship Id="rId6" Type="http://schemas.openxmlformats.org/officeDocument/2006/relationships/tags" Target="../tags/tag190.xml" /><Relationship Id="rId60" Type="http://schemas.openxmlformats.org/officeDocument/2006/relationships/tags" Target="../tags/tag244.xml" /><Relationship Id="rId61" Type="http://schemas.openxmlformats.org/officeDocument/2006/relationships/tags" Target="../tags/tag245.xml" /><Relationship Id="rId62" Type="http://schemas.openxmlformats.org/officeDocument/2006/relationships/tags" Target="../tags/tag246.xml" /><Relationship Id="rId63" Type="http://schemas.openxmlformats.org/officeDocument/2006/relationships/tags" Target="../tags/tag247.xml" /><Relationship Id="rId64" Type="http://schemas.openxmlformats.org/officeDocument/2006/relationships/tags" Target="../tags/tag248.xml" /><Relationship Id="rId65" Type="http://schemas.openxmlformats.org/officeDocument/2006/relationships/tags" Target="../tags/tag249.xml" /><Relationship Id="rId66" Type="http://schemas.openxmlformats.org/officeDocument/2006/relationships/tags" Target="../tags/tag250.xml" /><Relationship Id="rId67" Type="http://schemas.openxmlformats.org/officeDocument/2006/relationships/tags" Target="../tags/tag251.xml" /><Relationship Id="rId68" Type="http://schemas.openxmlformats.org/officeDocument/2006/relationships/tags" Target="../tags/tag252.xml" /><Relationship Id="rId69" Type="http://schemas.openxmlformats.org/officeDocument/2006/relationships/tags" Target="../tags/tag253.xml" /><Relationship Id="rId7" Type="http://schemas.openxmlformats.org/officeDocument/2006/relationships/tags" Target="../tags/tag191.xml" /><Relationship Id="rId70" Type="http://schemas.openxmlformats.org/officeDocument/2006/relationships/tags" Target="../tags/tag254.xml" /><Relationship Id="rId71" Type="http://schemas.openxmlformats.org/officeDocument/2006/relationships/tags" Target="../tags/tag255.xml" /><Relationship Id="rId72" Type="http://schemas.openxmlformats.org/officeDocument/2006/relationships/tags" Target="../tags/tag256.xml" /><Relationship Id="rId73" Type="http://schemas.openxmlformats.org/officeDocument/2006/relationships/tags" Target="../tags/tag257.xml" /><Relationship Id="rId74" Type="http://schemas.openxmlformats.org/officeDocument/2006/relationships/tags" Target="../tags/tag258.xml" /><Relationship Id="rId75" Type="http://schemas.openxmlformats.org/officeDocument/2006/relationships/tags" Target="../tags/tag259.xml" /><Relationship Id="rId76" Type="http://schemas.openxmlformats.org/officeDocument/2006/relationships/tags" Target="../tags/tag260.xml" /><Relationship Id="rId77" Type="http://schemas.openxmlformats.org/officeDocument/2006/relationships/tags" Target="../tags/tag261.xml" /><Relationship Id="rId78" Type="http://schemas.openxmlformats.org/officeDocument/2006/relationships/tags" Target="../tags/tag262.xml" /><Relationship Id="rId79" Type="http://schemas.openxmlformats.org/officeDocument/2006/relationships/tags" Target="../tags/tag263.xml" /><Relationship Id="rId8" Type="http://schemas.openxmlformats.org/officeDocument/2006/relationships/tags" Target="../tags/tag192.xml" /><Relationship Id="rId80" Type="http://schemas.openxmlformats.org/officeDocument/2006/relationships/tags" Target="../tags/tag264.xml" /><Relationship Id="rId81" Type="http://schemas.openxmlformats.org/officeDocument/2006/relationships/tags" Target="../tags/tag265.xml" /><Relationship Id="rId82" Type="http://schemas.openxmlformats.org/officeDocument/2006/relationships/tags" Target="../tags/tag266.xml" /><Relationship Id="rId83" Type="http://schemas.openxmlformats.org/officeDocument/2006/relationships/tags" Target="../tags/tag267.xml" /><Relationship Id="rId84" Type="http://schemas.openxmlformats.org/officeDocument/2006/relationships/tags" Target="../tags/tag268.xml" /><Relationship Id="rId85" Type="http://schemas.openxmlformats.org/officeDocument/2006/relationships/tags" Target="../tags/tag269.xml" /><Relationship Id="rId86" Type="http://schemas.openxmlformats.org/officeDocument/2006/relationships/tags" Target="../tags/tag270.xml" /><Relationship Id="rId87" Type="http://schemas.openxmlformats.org/officeDocument/2006/relationships/tags" Target="../tags/tag271.xml" /><Relationship Id="rId88" Type="http://schemas.openxmlformats.org/officeDocument/2006/relationships/tags" Target="../tags/tag272.xml" /><Relationship Id="rId89" Type="http://schemas.openxmlformats.org/officeDocument/2006/relationships/tags" Target="../tags/tag273.xml" /><Relationship Id="rId9" Type="http://schemas.openxmlformats.org/officeDocument/2006/relationships/tags" Target="../tags/tag193.xml" /><Relationship Id="rId90" Type="http://schemas.openxmlformats.org/officeDocument/2006/relationships/tags" Target="../tags/tag274.xml" /><Relationship Id="rId91" Type="http://schemas.openxmlformats.org/officeDocument/2006/relationships/tags" Target="../tags/tag275.xml" /><Relationship Id="rId92" Type="http://schemas.openxmlformats.org/officeDocument/2006/relationships/tags" Target="../tags/tag276.xml" /><Relationship Id="rId93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77.xml" /><Relationship Id="rId10" Type="http://schemas.openxmlformats.org/officeDocument/2006/relationships/tags" Target="../tags/tag286.xml" /><Relationship Id="rId11" Type="http://schemas.openxmlformats.org/officeDocument/2006/relationships/tags" Target="../tags/tag287.xml" /><Relationship Id="rId12" Type="http://schemas.openxmlformats.org/officeDocument/2006/relationships/tags" Target="../tags/tag288.xml" /><Relationship Id="rId13" Type="http://schemas.openxmlformats.org/officeDocument/2006/relationships/tags" Target="../tags/tag289.xml" /><Relationship Id="rId14" Type="http://schemas.openxmlformats.org/officeDocument/2006/relationships/tags" Target="../tags/tag290.xml" /><Relationship Id="rId15" Type="http://schemas.openxmlformats.org/officeDocument/2006/relationships/tags" Target="../tags/tag291.xml" /><Relationship Id="rId16" Type="http://schemas.openxmlformats.org/officeDocument/2006/relationships/tags" Target="../tags/tag292.xml" /><Relationship Id="rId17" Type="http://schemas.openxmlformats.org/officeDocument/2006/relationships/tags" Target="../tags/tag293.xml" /><Relationship Id="rId18" Type="http://schemas.openxmlformats.org/officeDocument/2006/relationships/tags" Target="../tags/tag294.xml" /><Relationship Id="rId19" Type="http://schemas.openxmlformats.org/officeDocument/2006/relationships/tags" Target="../tags/tag295.xml" /><Relationship Id="rId2" Type="http://schemas.openxmlformats.org/officeDocument/2006/relationships/tags" Target="../tags/tag278.xml" /><Relationship Id="rId20" Type="http://schemas.openxmlformats.org/officeDocument/2006/relationships/tags" Target="../tags/tag296.xml" /><Relationship Id="rId21" Type="http://schemas.openxmlformats.org/officeDocument/2006/relationships/tags" Target="../tags/tag297.xml" /><Relationship Id="rId22" Type="http://schemas.openxmlformats.org/officeDocument/2006/relationships/tags" Target="../tags/tag298.xml" /><Relationship Id="rId23" Type="http://schemas.openxmlformats.org/officeDocument/2006/relationships/tags" Target="../tags/tag299.xml" /><Relationship Id="rId24" Type="http://schemas.openxmlformats.org/officeDocument/2006/relationships/tags" Target="../tags/tag300.xml" /><Relationship Id="rId25" Type="http://schemas.openxmlformats.org/officeDocument/2006/relationships/tags" Target="../tags/tag301.xml" /><Relationship Id="rId26" Type="http://schemas.openxmlformats.org/officeDocument/2006/relationships/tags" Target="../tags/tag302.xml" /><Relationship Id="rId27" Type="http://schemas.openxmlformats.org/officeDocument/2006/relationships/tags" Target="../tags/tag303.xml" /><Relationship Id="rId28" Type="http://schemas.openxmlformats.org/officeDocument/2006/relationships/tags" Target="../tags/tag304.xml" /><Relationship Id="rId29" Type="http://schemas.openxmlformats.org/officeDocument/2006/relationships/tags" Target="../tags/tag305.xml" /><Relationship Id="rId3" Type="http://schemas.openxmlformats.org/officeDocument/2006/relationships/tags" Target="../tags/tag279.xml" /><Relationship Id="rId30" Type="http://schemas.openxmlformats.org/officeDocument/2006/relationships/tags" Target="../tags/tag306.xml" /><Relationship Id="rId31" Type="http://schemas.openxmlformats.org/officeDocument/2006/relationships/tags" Target="../tags/tag307.xml" /><Relationship Id="rId32" Type="http://schemas.openxmlformats.org/officeDocument/2006/relationships/tags" Target="../tags/tag308.xml" /><Relationship Id="rId33" Type="http://schemas.openxmlformats.org/officeDocument/2006/relationships/tags" Target="../tags/tag309.xml" /><Relationship Id="rId34" Type="http://schemas.openxmlformats.org/officeDocument/2006/relationships/tags" Target="../tags/tag310.xml" /><Relationship Id="rId35" Type="http://schemas.openxmlformats.org/officeDocument/2006/relationships/tags" Target="../tags/tag311.xml" /><Relationship Id="rId36" Type="http://schemas.openxmlformats.org/officeDocument/2006/relationships/tags" Target="../tags/tag312.xml" /><Relationship Id="rId37" Type="http://schemas.openxmlformats.org/officeDocument/2006/relationships/tags" Target="../tags/tag313.xml" /><Relationship Id="rId38" Type="http://schemas.openxmlformats.org/officeDocument/2006/relationships/tags" Target="../tags/tag314.xml" /><Relationship Id="rId39" Type="http://schemas.openxmlformats.org/officeDocument/2006/relationships/tags" Target="../tags/tag315.xml" /><Relationship Id="rId4" Type="http://schemas.openxmlformats.org/officeDocument/2006/relationships/tags" Target="../tags/tag280.xml" /><Relationship Id="rId40" Type="http://schemas.openxmlformats.org/officeDocument/2006/relationships/tags" Target="../tags/tag316.xml" /><Relationship Id="rId41" Type="http://schemas.openxmlformats.org/officeDocument/2006/relationships/tags" Target="../tags/tag317.xml" /><Relationship Id="rId42" Type="http://schemas.openxmlformats.org/officeDocument/2006/relationships/tags" Target="../tags/tag318.xml" /><Relationship Id="rId43" Type="http://schemas.openxmlformats.org/officeDocument/2006/relationships/tags" Target="../tags/tag319.xml" /><Relationship Id="rId44" Type="http://schemas.openxmlformats.org/officeDocument/2006/relationships/tags" Target="../tags/tag320.xml" /><Relationship Id="rId45" Type="http://schemas.openxmlformats.org/officeDocument/2006/relationships/tags" Target="../tags/tag321.xml" /><Relationship Id="rId46" Type="http://schemas.openxmlformats.org/officeDocument/2006/relationships/tags" Target="../tags/tag322.xml" /><Relationship Id="rId47" Type="http://schemas.openxmlformats.org/officeDocument/2006/relationships/tags" Target="../tags/tag323.xml" /><Relationship Id="rId48" Type="http://schemas.openxmlformats.org/officeDocument/2006/relationships/tags" Target="../tags/tag324.xml" /><Relationship Id="rId49" Type="http://schemas.openxmlformats.org/officeDocument/2006/relationships/slideMaster" Target="../slideMasters/slideMaster2.xml" /><Relationship Id="rId5" Type="http://schemas.openxmlformats.org/officeDocument/2006/relationships/tags" Target="../tags/tag281.xml" /><Relationship Id="rId6" Type="http://schemas.openxmlformats.org/officeDocument/2006/relationships/tags" Target="../tags/tag282.xml" /><Relationship Id="rId7" Type="http://schemas.openxmlformats.org/officeDocument/2006/relationships/tags" Target="../tags/tag283.xml" /><Relationship Id="rId8" Type="http://schemas.openxmlformats.org/officeDocument/2006/relationships/tags" Target="../tags/tag284.xml" /><Relationship Id="rId9" Type="http://schemas.openxmlformats.org/officeDocument/2006/relationships/tags" Target="../tags/tag285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25.xml" /><Relationship Id="rId10" Type="http://schemas.openxmlformats.org/officeDocument/2006/relationships/tags" Target="../tags/tag334.xml" /><Relationship Id="rId11" Type="http://schemas.openxmlformats.org/officeDocument/2006/relationships/tags" Target="../tags/tag335.xml" /><Relationship Id="rId12" Type="http://schemas.openxmlformats.org/officeDocument/2006/relationships/tags" Target="../tags/tag336.xml" /><Relationship Id="rId13" Type="http://schemas.openxmlformats.org/officeDocument/2006/relationships/tags" Target="../tags/tag337.xml" /><Relationship Id="rId14" Type="http://schemas.openxmlformats.org/officeDocument/2006/relationships/tags" Target="../tags/tag338.xml" /><Relationship Id="rId15" Type="http://schemas.openxmlformats.org/officeDocument/2006/relationships/tags" Target="../tags/tag339.xml" /><Relationship Id="rId16" Type="http://schemas.openxmlformats.org/officeDocument/2006/relationships/tags" Target="../tags/tag340.xml" /><Relationship Id="rId17" Type="http://schemas.openxmlformats.org/officeDocument/2006/relationships/tags" Target="../tags/tag341.xml" /><Relationship Id="rId18" Type="http://schemas.openxmlformats.org/officeDocument/2006/relationships/tags" Target="../tags/tag342.xml" /><Relationship Id="rId19" Type="http://schemas.openxmlformats.org/officeDocument/2006/relationships/tags" Target="../tags/tag343.xml" /><Relationship Id="rId2" Type="http://schemas.openxmlformats.org/officeDocument/2006/relationships/tags" Target="../tags/tag326.xml" /><Relationship Id="rId20" Type="http://schemas.openxmlformats.org/officeDocument/2006/relationships/tags" Target="../tags/tag344.xml" /><Relationship Id="rId21" Type="http://schemas.openxmlformats.org/officeDocument/2006/relationships/tags" Target="../tags/tag345.xml" /><Relationship Id="rId22" Type="http://schemas.openxmlformats.org/officeDocument/2006/relationships/tags" Target="../tags/tag346.xml" /><Relationship Id="rId23" Type="http://schemas.openxmlformats.org/officeDocument/2006/relationships/tags" Target="../tags/tag347.xml" /><Relationship Id="rId24" Type="http://schemas.openxmlformats.org/officeDocument/2006/relationships/tags" Target="../tags/tag348.xml" /><Relationship Id="rId25" Type="http://schemas.openxmlformats.org/officeDocument/2006/relationships/tags" Target="../tags/tag349.xml" /><Relationship Id="rId26" Type="http://schemas.openxmlformats.org/officeDocument/2006/relationships/tags" Target="../tags/tag350.xml" /><Relationship Id="rId27" Type="http://schemas.openxmlformats.org/officeDocument/2006/relationships/tags" Target="../tags/tag351.xml" /><Relationship Id="rId28" Type="http://schemas.openxmlformats.org/officeDocument/2006/relationships/tags" Target="../tags/tag352.xml" /><Relationship Id="rId29" Type="http://schemas.openxmlformats.org/officeDocument/2006/relationships/tags" Target="../tags/tag353.xml" /><Relationship Id="rId3" Type="http://schemas.openxmlformats.org/officeDocument/2006/relationships/tags" Target="../tags/tag327.xml" /><Relationship Id="rId30" Type="http://schemas.openxmlformats.org/officeDocument/2006/relationships/tags" Target="../tags/tag354.xml" /><Relationship Id="rId31" Type="http://schemas.openxmlformats.org/officeDocument/2006/relationships/tags" Target="../tags/tag355.xml" /><Relationship Id="rId32" Type="http://schemas.openxmlformats.org/officeDocument/2006/relationships/tags" Target="../tags/tag356.xml" /><Relationship Id="rId33" Type="http://schemas.openxmlformats.org/officeDocument/2006/relationships/tags" Target="../tags/tag357.xml" /><Relationship Id="rId34" Type="http://schemas.openxmlformats.org/officeDocument/2006/relationships/tags" Target="../tags/tag358.xml" /><Relationship Id="rId35" Type="http://schemas.openxmlformats.org/officeDocument/2006/relationships/tags" Target="../tags/tag359.xml" /><Relationship Id="rId36" Type="http://schemas.openxmlformats.org/officeDocument/2006/relationships/tags" Target="../tags/tag360.xml" /><Relationship Id="rId37" Type="http://schemas.openxmlformats.org/officeDocument/2006/relationships/tags" Target="../tags/tag361.xml" /><Relationship Id="rId38" Type="http://schemas.openxmlformats.org/officeDocument/2006/relationships/tags" Target="../tags/tag362.xml" /><Relationship Id="rId39" Type="http://schemas.openxmlformats.org/officeDocument/2006/relationships/tags" Target="../tags/tag363.xml" /><Relationship Id="rId4" Type="http://schemas.openxmlformats.org/officeDocument/2006/relationships/tags" Target="../tags/tag328.xml" /><Relationship Id="rId40" Type="http://schemas.openxmlformats.org/officeDocument/2006/relationships/tags" Target="../tags/tag364.xml" /><Relationship Id="rId41" Type="http://schemas.openxmlformats.org/officeDocument/2006/relationships/tags" Target="../tags/tag365.xml" /><Relationship Id="rId42" Type="http://schemas.openxmlformats.org/officeDocument/2006/relationships/tags" Target="../tags/tag366.xml" /><Relationship Id="rId43" Type="http://schemas.openxmlformats.org/officeDocument/2006/relationships/tags" Target="../tags/tag367.xml" /><Relationship Id="rId44" Type="http://schemas.openxmlformats.org/officeDocument/2006/relationships/tags" Target="../tags/tag368.xml" /><Relationship Id="rId45" Type="http://schemas.openxmlformats.org/officeDocument/2006/relationships/tags" Target="../tags/tag369.xml" /><Relationship Id="rId46" Type="http://schemas.openxmlformats.org/officeDocument/2006/relationships/tags" Target="../tags/tag370.xml" /><Relationship Id="rId47" Type="http://schemas.openxmlformats.org/officeDocument/2006/relationships/tags" Target="../tags/tag371.xml" /><Relationship Id="rId48" Type="http://schemas.openxmlformats.org/officeDocument/2006/relationships/tags" Target="../tags/tag372.xml" /><Relationship Id="rId49" Type="http://schemas.openxmlformats.org/officeDocument/2006/relationships/tags" Target="../tags/tag373.xml" /><Relationship Id="rId5" Type="http://schemas.openxmlformats.org/officeDocument/2006/relationships/tags" Target="../tags/tag329.xml" /><Relationship Id="rId50" Type="http://schemas.openxmlformats.org/officeDocument/2006/relationships/tags" Target="../tags/tag374.xml" /><Relationship Id="rId51" Type="http://schemas.openxmlformats.org/officeDocument/2006/relationships/slideMaster" Target="../slideMasters/slideMaster2.xml" /><Relationship Id="rId6" Type="http://schemas.openxmlformats.org/officeDocument/2006/relationships/tags" Target="../tags/tag330.xml" /><Relationship Id="rId7" Type="http://schemas.openxmlformats.org/officeDocument/2006/relationships/tags" Target="../tags/tag331.xml" /><Relationship Id="rId8" Type="http://schemas.openxmlformats.org/officeDocument/2006/relationships/tags" Target="../tags/tag332.xml" /><Relationship Id="rId9" Type="http://schemas.openxmlformats.org/officeDocument/2006/relationships/tags" Target="../tags/tag333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75.xml" /><Relationship Id="rId10" Type="http://schemas.openxmlformats.org/officeDocument/2006/relationships/tags" Target="../tags/tag384.xml" /><Relationship Id="rId11" Type="http://schemas.openxmlformats.org/officeDocument/2006/relationships/tags" Target="../tags/tag385.xml" /><Relationship Id="rId12" Type="http://schemas.openxmlformats.org/officeDocument/2006/relationships/tags" Target="../tags/tag386.xml" /><Relationship Id="rId13" Type="http://schemas.openxmlformats.org/officeDocument/2006/relationships/tags" Target="../tags/tag387.xml" /><Relationship Id="rId14" Type="http://schemas.openxmlformats.org/officeDocument/2006/relationships/tags" Target="../tags/tag388.xml" /><Relationship Id="rId15" Type="http://schemas.openxmlformats.org/officeDocument/2006/relationships/tags" Target="../tags/tag389.xml" /><Relationship Id="rId16" Type="http://schemas.openxmlformats.org/officeDocument/2006/relationships/tags" Target="../tags/tag390.xml" /><Relationship Id="rId17" Type="http://schemas.openxmlformats.org/officeDocument/2006/relationships/tags" Target="../tags/tag391.xml" /><Relationship Id="rId18" Type="http://schemas.openxmlformats.org/officeDocument/2006/relationships/tags" Target="../tags/tag392.xml" /><Relationship Id="rId19" Type="http://schemas.openxmlformats.org/officeDocument/2006/relationships/tags" Target="../tags/tag393.xml" /><Relationship Id="rId2" Type="http://schemas.openxmlformats.org/officeDocument/2006/relationships/tags" Target="../tags/tag376.xml" /><Relationship Id="rId20" Type="http://schemas.openxmlformats.org/officeDocument/2006/relationships/tags" Target="../tags/tag394.xml" /><Relationship Id="rId21" Type="http://schemas.openxmlformats.org/officeDocument/2006/relationships/tags" Target="../tags/tag395.xml" /><Relationship Id="rId22" Type="http://schemas.openxmlformats.org/officeDocument/2006/relationships/tags" Target="../tags/tag396.xml" /><Relationship Id="rId23" Type="http://schemas.openxmlformats.org/officeDocument/2006/relationships/tags" Target="../tags/tag397.xml" /><Relationship Id="rId24" Type="http://schemas.openxmlformats.org/officeDocument/2006/relationships/tags" Target="../tags/tag398.xml" /><Relationship Id="rId25" Type="http://schemas.openxmlformats.org/officeDocument/2006/relationships/tags" Target="../tags/tag399.xml" /><Relationship Id="rId26" Type="http://schemas.openxmlformats.org/officeDocument/2006/relationships/tags" Target="../tags/tag400.xml" /><Relationship Id="rId27" Type="http://schemas.openxmlformats.org/officeDocument/2006/relationships/tags" Target="../tags/tag401.xml" /><Relationship Id="rId28" Type="http://schemas.openxmlformats.org/officeDocument/2006/relationships/tags" Target="../tags/tag402.xml" /><Relationship Id="rId29" Type="http://schemas.openxmlformats.org/officeDocument/2006/relationships/tags" Target="../tags/tag403.xml" /><Relationship Id="rId3" Type="http://schemas.openxmlformats.org/officeDocument/2006/relationships/tags" Target="../tags/tag377.xml" /><Relationship Id="rId30" Type="http://schemas.openxmlformats.org/officeDocument/2006/relationships/tags" Target="../tags/tag404.xml" /><Relationship Id="rId31" Type="http://schemas.openxmlformats.org/officeDocument/2006/relationships/tags" Target="../tags/tag405.xml" /><Relationship Id="rId32" Type="http://schemas.openxmlformats.org/officeDocument/2006/relationships/tags" Target="../tags/tag406.xml" /><Relationship Id="rId33" Type="http://schemas.openxmlformats.org/officeDocument/2006/relationships/tags" Target="../tags/tag407.xml" /><Relationship Id="rId34" Type="http://schemas.openxmlformats.org/officeDocument/2006/relationships/tags" Target="../tags/tag408.xml" /><Relationship Id="rId35" Type="http://schemas.openxmlformats.org/officeDocument/2006/relationships/tags" Target="../tags/tag409.xml" /><Relationship Id="rId36" Type="http://schemas.openxmlformats.org/officeDocument/2006/relationships/tags" Target="../tags/tag410.xml" /><Relationship Id="rId37" Type="http://schemas.openxmlformats.org/officeDocument/2006/relationships/tags" Target="../tags/tag411.xml" /><Relationship Id="rId38" Type="http://schemas.openxmlformats.org/officeDocument/2006/relationships/tags" Target="../tags/tag412.xml" /><Relationship Id="rId39" Type="http://schemas.openxmlformats.org/officeDocument/2006/relationships/tags" Target="../tags/tag413.xml" /><Relationship Id="rId4" Type="http://schemas.openxmlformats.org/officeDocument/2006/relationships/tags" Target="../tags/tag378.xml" /><Relationship Id="rId40" Type="http://schemas.openxmlformats.org/officeDocument/2006/relationships/tags" Target="../tags/tag414.xml" /><Relationship Id="rId41" Type="http://schemas.openxmlformats.org/officeDocument/2006/relationships/tags" Target="../tags/tag415.xml" /><Relationship Id="rId42" Type="http://schemas.openxmlformats.org/officeDocument/2006/relationships/tags" Target="../tags/tag416.xml" /><Relationship Id="rId43" Type="http://schemas.openxmlformats.org/officeDocument/2006/relationships/tags" Target="../tags/tag417.xml" /><Relationship Id="rId44" Type="http://schemas.openxmlformats.org/officeDocument/2006/relationships/tags" Target="../tags/tag418.xml" /><Relationship Id="rId45" Type="http://schemas.openxmlformats.org/officeDocument/2006/relationships/tags" Target="../tags/tag419.xml" /><Relationship Id="rId46" Type="http://schemas.openxmlformats.org/officeDocument/2006/relationships/tags" Target="../tags/tag420.xml" /><Relationship Id="rId47" Type="http://schemas.openxmlformats.org/officeDocument/2006/relationships/slideMaster" Target="../slideMasters/slideMaster2.xml" /><Relationship Id="rId5" Type="http://schemas.openxmlformats.org/officeDocument/2006/relationships/tags" Target="../tags/tag379.xml" /><Relationship Id="rId6" Type="http://schemas.openxmlformats.org/officeDocument/2006/relationships/tags" Target="../tags/tag380.xml" /><Relationship Id="rId7" Type="http://schemas.openxmlformats.org/officeDocument/2006/relationships/tags" Target="../tags/tag381.xml" /><Relationship Id="rId8" Type="http://schemas.openxmlformats.org/officeDocument/2006/relationships/tags" Target="../tags/tag382.xml" /><Relationship Id="rId9" Type="http://schemas.openxmlformats.org/officeDocument/2006/relationships/tags" Target="../tags/tag383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21.xml" /><Relationship Id="rId10" Type="http://schemas.openxmlformats.org/officeDocument/2006/relationships/tags" Target="../tags/tag430.xml" /><Relationship Id="rId11" Type="http://schemas.openxmlformats.org/officeDocument/2006/relationships/tags" Target="../tags/tag431.xml" /><Relationship Id="rId12" Type="http://schemas.openxmlformats.org/officeDocument/2006/relationships/tags" Target="../tags/tag432.xml" /><Relationship Id="rId13" Type="http://schemas.openxmlformats.org/officeDocument/2006/relationships/tags" Target="../tags/tag433.xml" /><Relationship Id="rId14" Type="http://schemas.openxmlformats.org/officeDocument/2006/relationships/tags" Target="../tags/tag434.xml" /><Relationship Id="rId15" Type="http://schemas.openxmlformats.org/officeDocument/2006/relationships/tags" Target="../tags/tag435.xml" /><Relationship Id="rId16" Type="http://schemas.openxmlformats.org/officeDocument/2006/relationships/tags" Target="../tags/tag436.xml" /><Relationship Id="rId17" Type="http://schemas.openxmlformats.org/officeDocument/2006/relationships/tags" Target="../tags/tag437.xml" /><Relationship Id="rId18" Type="http://schemas.openxmlformats.org/officeDocument/2006/relationships/tags" Target="../tags/tag438.xml" /><Relationship Id="rId19" Type="http://schemas.openxmlformats.org/officeDocument/2006/relationships/tags" Target="../tags/tag439.xml" /><Relationship Id="rId2" Type="http://schemas.openxmlformats.org/officeDocument/2006/relationships/tags" Target="../tags/tag422.xml" /><Relationship Id="rId20" Type="http://schemas.openxmlformats.org/officeDocument/2006/relationships/tags" Target="../tags/tag440.xml" /><Relationship Id="rId21" Type="http://schemas.openxmlformats.org/officeDocument/2006/relationships/tags" Target="../tags/tag441.xml" /><Relationship Id="rId22" Type="http://schemas.openxmlformats.org/officeDocument/2006/relationships/tags" Target="../tags/tag442.xml" /><Relationship Id="rId23" Type="http://schemas.openxmlformats.org/officeDocument/2006/relationships/tags" Target="../tags/tag443.xml" /><Relationship Id="rId24" Type="http://schemas.openxmlformats.org/officeDocument/2006/relationships/tags" Target="../tags/tag444.xml" /><Relationship Id="rId25" Type="http://schemas.openxmlformats.org/officeDocument/2006/relationships/tags" Target="../tags/tag445.xml" /><Relationship Id="rId26" Type="http://schemas.openxmlformats.org/officeDocument/2006/relationships/tags" Target="../tags/tag446.xml" /><Relationship Id="rId27" Type="http://schemas.openxmlformats.org/officeDocument/2006/relationships/tags" Target="../tags/tag447.xml" /><Relationship Id="rId28" Type="http://schemas.openxmlformats.org/officeDocument/2006/relationships/tags" Target="../tags/tag448.xml" /><Relationship Id="rId29" Type="http://schemas.openxmlformats.org/officeDocument/2006/relationships/tags" Target="../tags/tag449.xml" /><Relationship Id="rId3" Type="http://schemas.openxmlformats.org/officeDocument/2006/relationships/tags" Target="../tags/tag423.xml" /><Relationship Id="rId30" Type="http://schemas.openxmlformats.org/officeDocument/2006/relationships/tags" Target="../tags/tag450.xml" /><Relationship Id="rId31" Type="http://schemas.openxmlformats.org/officeDocument/2006/relationships/tags" Target="../tags/tag451.xml" /><Relationship Id="rId32" Type="http://schemas.openxmlformats.org/officeDocument/2006/relationships/tags" Target="../tags/tag452.xml" /><Relationship Id="rId33" Type="http://schemas.openxmlformats.org/officeDocument/2006/relationships/tags" Target="../tags/tag453.xml" /><Relationship Id="rId34" Type="http://schemas.openxmlformats.org/officeDocument/2006/relationships/tags" Target="../tags/tag454.xml" /><Relationship Id="rId35" Type="http://schemas.openxmlformats.org/officeDocument/2006/relationships/tags" Target="../tags/tag455.xml" /><Relationship Id="rId36" Type="http://schemas.openxmlformats.org/officeDocument/2006/relationships/tags" Target="../tags/tag456.xml" /><Relationship Id="rId37" Type="http://schemas.openxmlformats.org/officeDocument/2006/relationships/tags" Target="../tags/tag457.xml" /><Relationship Id="rId38" Type="http://schemas.openxmlformats.org/officeDocument/2006/relationships/tags" Target="../tags/tag458.xml" /><Relationship Id="rId39" Type="http://schemas.openxmlformats.org/officeDocument/2006/relationships/tags" Target="../tags/tag459.xml" /><Relationship Id="rId4" Type="http://schemas.openxmlformats.org/officeDocument/2006/relationships/tags" Target="../tags/tag424.xml" /><Relationship Id="rId40" Type="http://schemas.openxmlformats.org/officeDocument/2006/relationships/tags" Target="../tags/tag460.xml" /><Relationship Id="rId41" Type="http://schemas.openxmlformats.org/officeDocument/2006/relationships/tags" Target="../tags/tag461.xml" /><Relationship Id="rId42" Type="http://schemas.openxmlformats.org/officeDocument/2006/relationships/tags" Target="../tags/tag462.xml" /><Relationship Id="rId43" Type="http://schemas.openxmlformats.org/officeDocument/2006/relationships/tags" Target="../tags/tag463.xml" /><Relationship Id="rId44" Type="http://schemas.openxmlformats.org/officeDocument/2006/relationships/tags" Target="../tags/tag464.xml" /><Relationship Id="rId45" Type="http://schemas.openxmlformats.org/officeDocument/2006/relationships/tags" Target="../tags/tag465.xml" /><Relationship Id="rId46" Type="http://schemas.openxmlformats.org/officeDocument/2006/relationships/slideMaster" Target="../slideMasters/slideMaster2.xml" /><Relationship Id="rId5" Type="http://schemas.openxmlformats.org/officeDocument/2006/relationships/tags" Target="../tags/tag425.xml" /><Relationship Id="rId6" Type="http://schemas.openxmlformats.org/officeDocument/2006/relationships/tags" Target="../tags/tag426.xml" /><Relationship Id="rId7" Type="http://schemas.openxmlformats.org/officeDocument/2006/relationships/tags" Target="../tags/tag427.xml" /><Relationship Id="rId8" Type="http://schemas.openxmlformats.org/officeDocument/2006/relationships/tags" Target="../tags/tag428.xml" /><Relationship Id="rId9" Type="http://schemas.openxmlformats.org/officeDocument/2006/relationships/tags" Target="../tags/tag429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66.xml" /><Relationship Id="rId10" Type="http://schemas.openxmlformats.org/officeDocument/2006/relationships/tags" Target="../tags/tag475.xml" /><Relationship Id="rId11" Type="http://schemas.openxmlformats.org/officeDocument/2006/relationships/tags" Target="../tags/tag476.xml" /><Relationship Id="rId12" Type="http://schemas.openxmlformats.org/officeDocument/2006/relationships/tags" Target="../tags/tag477.xml" /><Relationship Id="rId13" Type="http://schemas.openxmlformats.org/officeDocument/2006/relationships/tags" Target="../tags/tag478.xml" /><Relationship Id="rId14" Type="http://schemas.openxmlformats.org/officeDocument/2006/relationships/tags" Target="../tags/tag479.xml" /><Relationship Id="rId15" Type="http://schemas.openxmlformats.org/officeDocument/2006/relationships/tags" Target="../tags/tag480.xml" /><Relationship Id="rId16" Type="http://schemas.openxmlformats.org/officeDocument/2006/relationships/tags" Target="../tags/tag481.xml" /><Relationship Id="rId17" Type="http://schemas.openxmlformats.org/officeDocument/2006/relationships/tags" Target="../tags/tag482.xml" /><Relationship Id="rId18" Type="http://schemas.openxmlformats.org/officeDocument/2006/relationships/tags" Target="../tags/tag483.xml" /><Relationship Id="rId19" Type="http://schemas.openxmlformats.org/officeDocument/2006/relationships/tags" Target="../tags/tag484.xml" /><Relationship Id="rId2" Type="http://schemas.openxmlformats.org/officeDocument/2006/relationships/tags" Target="../tags/tag467.xml" /><Relationship Id="rId20" Type="http://schemas.openxmlformats.org/officeDocument/2006/relationships/tags" Target="../tags/tag485.xml" /><Relationship Id="rId21" Type="http://schemas.openxmlformats.org/officeDocument/2006/relationships/tags" Target="../tags/tag486.xml" /><Relationship Id="rId22" Type="http://schemas.openxmlformats.org/officeDocument/2006/relationships/tags" Target="../tags/tag487.xml" /><Relationship Id="rId23" Type="http://schemas.openxmlformats.org/officeDocument/2006/relationships/tags" Target="../tags/tag488.xml" /><Relationship Id="rId24" Type="http://schemas.openxmlformats.org/officeDocument/2006/relationships/tags" Target="../tags/tag489.xml" /><Relationship Id="rId25" Type="http://schemas.openxmlformats.org/officeDocument/2006/relationships/tags" Target="../tags/tag490.xml" /><Relationship Id="rId26" Type="http://schemas.openxmlformats.org/officeDocument/2006/relationships/tags" Target="../tags/tag491.xml" /><Relationship Id="rId27" Type="http://schemas.openxmlformats.org/officeDocument/2006/relationships/tags" Target="../tags/tag492.xml" /><Relationship Id="rId28" Type="http://schemas.openxmlformats.org/officeDocument/2006/relationships/tags" Target="../tags/tag493.xml" /><Relationship Id="rId29" Type="http://schemas.openxmlformats.org/officeDocument/2006/relationships/tags" Target="../tags/tag494.xml" /><Relationship Id="rId3" Type="http://schemas.openxmlformats.org/officeDocument/2006/relationships/tags" Target="../tags/tag468.xml" /><Relationship Id="rId30" Type="http://schemas.openxmlformats.org/officeDocument/2006/relationships/tags" Target="../tags/tag495.xml" /><Relationship Id="rId31" Type="http://schemas.openxmlformats.org/officeDocument/2006/relationships/tags" Target="../tags/tag496.xml" /><Relationship Id="rId32" Type="http://schemas.openxmlformats.org/officeDocument/2006/relationships/tags" Target="../tags/tag497.xml" /><Relationship Id="rId33" Type="http://schemas.openxmlformats.org/officeDocument/2006/relationships/tags" Target="../tags/tag498.xml" /><Relationship Id="rId34" Type="http://schemas.openxmlformats.org/officeDocument/2006/relationships/tags" Target="../tags/tag499.xml" /><Relationship Id="rId35" Type="http://schemas.openxmlformats.org/officeDocument/2006/relationships/tags" Target="../tags/tag500.xml" /><Relationship Id="rId36" Type="http://schemas.openxmlformats.org/officeDocument/2006/relationships/tags" Target="../tags/tag501.xml" /><Relationship Id="rId37" Type="http://schemas.openxmlformats.org/officeDocument/2006/relationships/tags" Target="../tags/tag502.xml" /><Relationship Id="rId38" Type="http://schemas.openxmlformats.org/officeDocument/2006/relationships/tags" Target="../tags/tag503.xml" /><Relationship Id="rId39" Type="http://schemas.openxmlformats.org/officeDocument/2006/relationships/tags" Target="../tags/tag504.xml" /><Relationship Id="rId4" Type="http://schemas.openxmlformats.org/officeDocument/2006/relationships/tags" Target="../tags/tag469.xml" /><Relationship Id="rId40" Type="http://schemas.openxmlformats.org/officeDocument/2006/relationships/tags" Target="../tags/tag505.xml" /><Relationship Id="rId41" Type="http://schemas.openxmlformats.org/officeDocument/2006/relationships/tags" Target="../tags/tag506.xml" /><Relationship Id="rId42" Type="http://schemas.openxmlformats.org/officeDocument/2006/relationships/tags" Target="../tags/tag507.xml" /><Relationship Id="rId43" Type="http://schemas.openxmlformats.org/officeDocument/2006/relationships/tags" Target="../tags/tag508.xml" /><Relationship Id="rId44" Type="http://schemas.openxmlformats.org/officeDocument/2006/relationships/tags" Target="../tags/tag509.xml" /><Relationship Id="rId45" Type="http://schemas.openxmlformats.org/officeDocument/2006/relationships/tags" Target="../tags/tag510.xml" /><Relationship Id="rId46" Type="http://schemas.openxmlformats.org/officeDocument/2006/relationships/tags" Target="../tags/tag511.xml" /><Relationship Id="rId47" Type="http://schemas.openxmlformats.org/officeDocument/2006/relationships/slideMaster" Target="../slideMasters/slideMaster2.xml" /><Relationship Id="rId5" Type="http://schemas.openxmlformats.org/officeDocument/2006/relationships/tags" Target="../tags/tag470.xml" /><Relationship Id="rId6" Type="http://schemas.openxmlformats.org/officeDocument/2006/relationships/tags" Target="../tags/tag471.xml" /><Relationship Id="rId7" Type="http://schemas.openxmlformats.org/officeDocument/2006/relationships/tags" Target="../tags/tag472.xml" /><Relationship Id="rId8" Type="http://schemas.openxmlformats.org/officeDocument/2006/relationships/tags" Target="../tags/tag473.xml" /><Relationship Id="rId9" Type="http://schemas.openxmlformats.org/officeDocument/2006/relationships/tags" Target="../tags/tag474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12.xml" /><Relationship Id="rId10" Type="http://schemas.openxmlformats.org/officeDocument/2006/relationships/tags" Target="../tags/tag521.xml" /><Relationship Id="rId11" Type="http://schemas.openxmlformats.org/officeDocument/2006/relationships/tags" Target="../tags/tag522.xml" /><Relationship Id="rId12" Type="http://schemas.openxmlformats.org/officeDocument/2006/relationships/tags" Target="../tags/tag523.xml" /><Relationship Id="rId13" Type="http://schemas.openxmlformats.org/officeDocument/2006/relationships/tags" Target="../tags/tag524.xml" /><Relationship Id="rId14" Type="http://schemas.openxmlformats.org/officeDocument/2006/relationships/tags" Target="../tags/tag525.xml" /><Relationship Id="rId15" Type="http://schemas.openxmlformats.org/officeDocument/2006/relationships/tags" Target="../tags/tag526.xml" /><Relationship Id="rId16" Type="http://schemas.openxmlformats.org/officeDocument/2006/relationships/tags" Target="../tags/tag527.xml" /><Relationship Id="rId17" Type="http://schemas.openxmlformats.org/officeDocument/2006/relationships/tags" Target="../tags/tag528.xml" /><Relationship Id="rId18" Type="http://schemas.openxmlformats.org/officeDocument/2006/relationships/tags" Target="../tags/tag529.xml" /><Relationship Id="rId19" Type="http://schemas.openxmlformats.org/officeDocument/2006/relationships/tags" Target="../tags/tag530.xml" /><Relationship Id="rId2" Type="http://schemas.openxmlformats.org/officeDocument/2006/relationships/tags" Target="../tags/tag513.xml" /><Relationship Id="rId20" Type="http://schemas.openxmlformats.org/officeDocument/2006/relationships/tags" Target="../tags/tag531.xml" /><Relationship Id="rId21" Type="http://schemas.openxmlformats.org/officeDocument/2006/relationships/tags" Target="../tags/tag532.xml" /><Relationship Id="rId22" Type="http://schemas.openxmlformats.org/officeDocument/2006/relationships/tags" Target="../tags/tag533.xml" /><Relationship Id="rId23" Type="http://schemas.openxmlformats.org/officeDocument/2006/relationships/tags" Target="../tags/tag534.xml" /><Relationship Id="rId24" Type="http://schemas.openxmlformats.org/officeDocument/2006/relationships/tags" Target="../tags/tag535.xml" /><Relationship Id="rId25" Type="http://schemas.openxmlformats.org/officeDocument/2006/relationships/tags" Target="../tags/tag536.xml" /><Relationship Id="rId26" Type="http://schemas.openxmlformats.org/officeDocument/2006/relationships/tags" Target="../tags/tag537.xml" /><Relationship Id="rId27" Type="http://schemas.openxmlformats.org/officeDocument/2006/relationships/tags" Target="../tags/tag538.xml" /><Relationship Id="rId28" Type="http://schemas.openxmlformats.org/officeDocument/2006/relationships/tags" Target="../tags/tag539.xml" /><Relationship Id="rId29" Type="http://schemas.openxmlformats.org/officeDocument/2006/relationships/tags" Target="../tags/tag540.xml" /><Relationship Id="rId3" Type="http://schemas.openxmlformats.org/officeDocument/2006/relationships/tags" Target="../tags/tag514.xml" /><Relationship Id="rId30" Type="http://schemas.openxmlformats.org/officeDocument/2006/relationships/tags" Target="../tags/tag541.xml" /><Relationship Id="rId31" Type="http://schemas.openxmlformats.org/officeDocument/2006/relationships/tags" Target="../tags/tag542.xml" /><Relationship Id="rId32" Type="http://schemas.openxmlformats.org/officeDocument/2006/relationships/tags" Target="../tags/tag543.xml" /><Relationship Id="rId33" Type="http://schemas.openxmlformats.org/officeDocument/2006/relationships/tags" Target="../tags/tag544.xml" /><Relationship Id="rId34" Type="http://schemas.openxmlformats.org/officeDocument/2006/relationships/tags" Target="../tags/tag545.xml" /><Relationship Id="rId35" Type="http://schemas.openxmlformats.org/officeDocument/2006/relationships/tags" Target="../tags/tag546.xml" /><Relationship Id="rId36" Type="http://schemas.openxmlformats.org/officeDocument/2006/relationships/tags" Target="../tags/tag547.xml" /><Relationship Id="rId37" Type="http://schemas.openxmlformats.org/officeDocument/2006/relationships/tags" Target="../tags/tag548.xml" /><Relationship Id="rId38" Type="http://schemas.openxmlformats.org/officeDocument/2006/relationships/tags" Target="../tags/tag549.xml" /><Relationship Id="rId39" Type="http://schemas.openxmlformats.org/officeDocument/2006/relationships/tags" Target="../tags/tag550.xml" /><Relationship Id="rId4" Type="http://schemas.openxmlformats.org/officeDocument/2006/relationships/tags" Target="../tags/tag515.xml" /><Relationship Id="rId40" Type="http://schemas.openxmlformats.org/officeDocument/2006/relationships/tags" Target="../tags/tag551.xml" /><Relationship Id="rId41" Type="http://schemas.openxmlformats.org/officeDocument/2006/relationships/tags" Target="../tags/tag552.xml" /><Relationship Id="rId42" Type="http://schemas.openxmlformats.org/officeDocument/2006/relationships/tags" Target="../tags/tag553.xml" /><Relationship Id="rId43" Type="http://schemas.openxmlformats.org/officeDocument/2006/relationships/tags" Target="../tags/tag554.xml" /><Relationship Id="rId44" Type="http://schemas.openxmlformats.org/officeDocument/2006/relationships/tags" Target="../tags/tag555.xml" /><Relationship Id="rId45" Type="http://schemas.openxmlformats.org/officeDocument/2006/relationships/tags" Target="../tags/tag556.xml" /><Relationship Id="rId46" Type="http://schemas.openxmlformats.org/officeDocument/2006/relationships/tags" Target="../tags/tag557.xml" /><Relationship Id="rId47" Type="http://schemas.openxmlformats.org/officeDocument/2006/relationships/tags" Target="../tags/tag558.xml" /><Relationship Id="rId48" Type="http://schemas.openxmlformats.org/officeDocument/2006/relationships/slideMaster" Target="../slideMasters/slideMaster2.xml" /><Relationship Id="rId5" Type="http://schemas.openxmlformats.org/officeDocument/2006/relationships/tags" Target="../tags/tag516.xml" /><Relationship Id="rId6" Type="http://schemas.openxmlformats.org/officeDocument/2006/relationships/tags" Target="../tags/tag517.xml" /><Relationship Id="rId7" Type="http://schemas.openxmlformats.org/officeDocument/2006/relationships/tags" Target="../tags/tag518.xml" /><Relationship Id="rId8" Type="http://schemas.openxmlformats.org/officeDocument/2006/relationships/tags" Target="../tags/tag519.xml" /><Relationship Id="rId9" Type="http://schemas.openxmlformats.org/officeDocument/2006/relationships/tags" Target="../tags/tag520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59.xml" /><Relationship Id="rId10" Type="http://schemas.openxmlformats.org/officeDocument/2006/relationships/tags" Target="../tags/tag567.xml" /><Relationship Id="rId11" Type="http://schemas.openxmlformats.org/officeDocument/2006/relationships/tags" Target="../tags/tag568.xml" /><Relationship Id="rId12" Type="http://schemas.openxmlformats.org/officeDocument/2006/relationships/tags" Target="../tags/tag569.xml" /><Relationship Id="rId13" Type="http://schemas.openxmlformats.org/officeDocument/2006/relationships/tags" Target="../tags/tag570.xml" /><Relationship Id="rId14" Type="http://schemas.openxmlformats.org/officeDocument/2006/relationships/tags" Target="../tags/tag571.xml" /><Relationship Id="rId15" Type="http://schemas.openxmlformats.org/officeDocument/2006/relationships/tags" Target="../tags/tag572.xml" /><Relationship Id="rId16" Type="http://schemas.openxmlformats.org/officeDocument/2006/relationships/tags" Target="../tags/tag573.xml" /><Relationship Id="rId17" Type="http://schemas.openxmlformats.org/officeDocument/2006/relationships/tags" Target="../tags/tag574.xml" /><Relationship Id="rId18" Type="http://schemas.openxmlformats.org/officeDocument/2006/relationships/tags" Target="../tags/tag575.xml" /><Relationship Id="rId19" Type="http://schemas.openxmlformats.org/officeDocument/2006/relationships/tags" Target="../tags/tag576.xml" /><Relationship Id="rId2" Type="http://schemas.openxmlformats.org/officeDocument/2006/relationships/tags" Target="../tags/tag560.xml" /><Relationship Id="rId20" Type="http://schemas.openxmlformats.org/officeDocument/2006/relationships/tags" Target="../tags/tag577.xml" /><Relationship Id="rId21" Type="http://schemas.openxmlformats.org/officeDocument/2006/relationships/tags" Target="../tags/tag578.xml" /><Relationship Id="rId22" Type="http://schemas.openxmlformats.org/officeDocument/2006/relationships/tags" Target="../tags/tag579.xml" /><Relationship Id="rId23" Type="http://schemas.openxmlformats.org/officeDocument/2006/relationships/tags" Target="../tags/tag580.xml" /><Relationship Id="rId24" Type="http://schemas.openxmlformats.org/officeDocument/2006/relationships/tags" Target="../tags/tag581.xml" /><Relationship Id="rId25" Type="http://schemas.openxmlformats.org/officeDocument/2006/relationships/tags" Target="../tags/tag582.xml" /><Relationship Id="rId26" Type="http://schemas.openxmlformats.org/officeDocument/2006/relationships/tags" Target="../tags/tag583.xml" /><Relationship Id="rId27" Type="http://schemas.openxmlformats.org/officeDocument/2006/relationships/tags" Target="../tags/tag584.xml" /><Relationship Id="rId28" Type="http://schemas.openxmlformats.org/officeDocument/2006/relationships/tags" Target="../tags/tag585.xml" /><Relationship Id="rId29" Type="http://schemas.openxmlformats.org/officeDocument/2006/relationships/tags" Target="../tags/tag586.xml" /><Relationship Id="rId3" Type="http://schemas.openxmlformats.org/officeDocument/2006/relationships/image" Target="../media/image1.png" /><Relationship Id="rId30" Type="http://schemas.openxmlformats.org/officeDocument/2006/relationships/tags" Target="../tags/tag587.xml" /><Relationship Id="rId31" Type="http://schemas.openxmlformats.org/officeDocument/2006/relationships/tags" Target="../tags/tag588.xml" /><Relationship Id="rId32" Type="http://schemas.openxmlformats.org/officeDocument/2006/relationships/tags" Target="../tags/tag589.xml" /><Relationship Id="rId33" Type="http://schemas.openxmlformats.org/officeDocument/2006/relationships/tags" Target="../tags/tag590.xml" /><Relationship Id="rId34" Type="http://schemas.openxmlformats.org/officeDocument/2006/relationships/tags" Target="../tags/tag591.xml" /><Relationship Id="rId35" Type="http://schemas.openxmlformats.org/officeDocument/2006/relationships/tags" Target="../tags/tag592.xml" /><Relationship Id="rId36" Type="http://schemas.openxmlformats.org/officeDocument/2006/relationships/tags" Target="../tags/tag593.xml" /><Relationship Id="rId37" Type="http://schemas.openxmlformats.org/officeDocument/2006/relationships/tags" Target="../tags/tag594.xml" /><Relationship Id="rId38" Type="http://schemas.openxmlformats.org/officeDocument/2006/relationships/tags" Target="../tags/tag595.xml" /><Relationship Id="rId39" Type="http://schemas.openxmlformats.org/officeDocument/2006/relationships/tags" Target="../tags/tag596.xml" /><Relationship Id="rId4" Type="http://schemas.openxmlformats.org/officeDocument/2006/relationships/tags" Target="../tags/tag561.xml" /><Relationship Id="rId40" Type="http://schemas.openxmlformats.org/officeDocument/2006/relationships/tags" Target="../tags/tag597.xml" /><Relationship Id="rId41" Type="http://schemas.openxmlformats.org/officeDocument/2006/relationships/tags" Target="../tags/tag598.xml" /><Relationship Id="rId42" Type="http://schemas.openxmlformats.org/officeDocument/2006/relationships/tags" Target="../tags/tag599.xml" /><Relationship Id="rId43" Type="http://schemas.openxmlformats.org/officeDocument/2006/relationships/tags" Target="../tags/tag600.xml" /><Relationship Id="rId44" Type="http://schemas.openxmlformats.org/officeDocument/2006/relationships/tags" Target="../tags/tag601.xml" /><Relationship Id="rId45" Type="http://schemas.openxmlformats.org/officeDocument/2006/relationships/tags" Target="../tags/tag602.xml" /><Relationship Id="rId46" Type="http://schemas.openxmlformats.org/officeDocument/2006/relationships/tags" Target="../tags/tag603.xml" /><Relationship Id="rId47" Type="http://schemas.openxmlformats.org/officeDocument/2006/relationships/tags" Target="../tags/tag604.xml" /><Relationship Id="rId48" Type="http://schemas.openxmlformats.org/officeDocument/2006/relationships/tags" Target="../tags/tag605.xml" /><Relationship Id="rId49" Type="http://schemas.openxmlformats.org/officeDocument/2006/relationships/tags" Target="../tags/tag606.xml" /><Relationship Id="rId5" Type="http://schemas.openxmlformats.org/officeDocument/2006/relationships/tags" Target="../tags/tag562.xml" /><Relationship Id="rId50" Type="http://schemas.openxmlformats.org/officeDocument/2006/relationships/tags" Target="../tags/tag607.xml" /><Relationship Id="rId51" Type="http://schemas.openxmlformats.org/officeDocument/2006/relationships/tags" Target="../tags/tag608.xml" /><Relationship Id="rId52" Type="http://schemas.openxmlformats.org/officeDocument/2006/relationships/tags" Target="../tags/tag609.xml" /><Relationship Id="rId53" Type="http://schemas.openxmlformats.org/officeDocument/2006/relationships/tags" Target="../tags/tag610.xml" /><Relationship Id="rId54" Type="http://schemas.openxmlformats.org/officeDocument/2006/relationships/tags" Target="../tags/tag611.xml" /><Relationship Id="rId55" Type="http://schemas.openxmlformats.org/officeDocument/2006/relationships/tags" Target="../tags/tag612.xml" /><Relationship Id="rId56" Type="http://schemas.openxmlformats.org/officeDocument/2006/relationships/tags" Target="../tags/tag613.xml" /><Relationship Id="rId57" Type="http://schemas.openxmlformats.org/officeDocument/2006/relationships/tags" Target="../tags/tag614.xml" /><Relationship Id="rId58" Type="http://schemas.openxmlformats.org/officeDocument/2006/relationships/tags" Target="../tags/tag615.xml" /><Relationship Id="rId59" Type="http://schemas.openxmlformats.org/officeDocument/2006/relationships/tags" Target="../tags/tag616.xml" /><Relationship Id="rId6" Type="http://schemas.openxmlformats.org/officeDocument/2006/relationships/tags" Target="../tags/tag563.xml" /><Relationship Id="rId60" Type="http://schemas.openxmlformats.org/officeDocument/2006/relationships/tags" Target="../tags/tag617.xml" /><Relationship Id="rId61" Type="http://schemas.openxmlformats.org/officeDocument/2006/relationships/tags" Target="../tags/tag618.xml" /><Relationship Id="rId62" Type="http://schemas.openxmlformats.org/officeDocument/2006/relationships/tags" Target="../tags/tag619.xml" /><Relationship Id="rId63" Type="http://schemas.openxmlformats.org/officeDocument/2006/relationships/tags" Target="../tags/tag620.xml" /><Relationship Id="rId64" Type="http://schemas.openxmlformats.org/officeDocument/2006/relationships/tags" Target="../tags/tag621.xml" /><Relationship Id="rId65" Type="http://schemas.openxmlformats.org/officeDocument/2006/relationships/tags" Target="../tags/tag622.xml" /><Relationship Id="rId66" Type="http://schemas.openxmlformats.org/officeDocument/2006/relationships/tags" Target="../tags/tag623.xml" /><Relationship Id="rId67" Type="http://schemas.openxmlformats.org/officeDocument/2006/relationships/tags" Target="../tags/tag624.xml" /><Relationship Id="rId68" Type="http://schemas.openxmlformats.org/officeDocument/2006/relationships/tags" Target="../tags/tag625.xml" /><Relationship Id="rId69" Type="http://schemas.openxmlformats.org/officeDocument/2006/relationships/tags" Target="../tags/tag626.xml" /><Relationship Id="rId7" Type="http://schemas.openxmlformats.org/officeDocument/2006/relationships/tags" Target="../tags/tag564.xml" /><Relationship Id="rId70" Type="http://schemas.openxmlformats.org/officeDocument/2006/relationships/tags" Target="../tags/tag627.xml" /><Relationship Id="rId71" Type="http://schemas.openxmlformats.org/officeDocument/2006/relationships/tags" Target="../tags/tag628.xml" /><Relationship Id="rId72" Type="http://schemas.openxmlformats.org/officeDocument/2006/relationships/tags" Target="../tags/tag629.xml" /><Relationship Id="rId73" Type="http://schemas.openxmlformats.org/officeDocument/2006/relationships/tags" Target="../tags/tag630.xml" /><Relationship Id="rId74" Type="http://schemas.openxmlformats.org/officeDocument/2006/relationships/tags" Target="../tags/tag631.xml" /><Relationship Id="rId75" Type="http://schemas.openxmlformats.org/officeDocument/2006/relationships/tags" Target="../tags/tag632.xml" /><Relationship Id="rId76" Type="http://schemas.openxmlformats.org/officeDocument/2006/relationships/tags" Target="../tags/tag633.xml" /><Relationship Id="rId77" Type="http://schemas.openxmlformats.org/officeDocument/2006/relationships/tags" Target="../tags/tag634.xml" /><Relationship Id="rId78" Type="http://schemas.openxmlformats.org/officeDocument/2006/relationships/tags" Target="../tags/tag635.xml" /><Relationship Id="rId79" Type="http://schemas.openxmlformats.org/officeDocument/2006/relationships/tags" Target="../tags/tag636.xml" /><Relationship Id="rId8" Type="http://schemas.openxmlformats.org/officeDocument/2006/relationships/tags" Target="../tags/tag565.xml" /><Relationship Id="rId80" Type="http://schemas.openxmlformats.org/officeDocument/2006/relationships/tags" Target="../tags/tag637.xml" /><Relationship Id="rId81" Type="http://schemas.openxmlformats.org/officeDocument/2006/relationships/tags" Target="../tags/tag638.xml" /><Relationship Id="rId82" Type="http://schemas.openxmlformats.org/officeDocument/2006/relationships/tags" Target="../tags/tag639.xml" /><Relationship Id="rId83" Type="http://schemas.openxmlformats.org/officeDocument/2006/relationships/tags" Target="../tags/tag640.xml" /><Relationship Id="rId84" Type="http://schemas.openxmlformats.org/officeDocument/2006/relationships/tags" Target="../tags/tag641.xml" /><Relationship Id="rId85" Type="http://schemas.openxmlformats.org/officeDocument/2006/relationships/tags" Target="../tags/tag642.xml" /><Relationship Id="rId86" Type="http://schemas.openxmlformats.org/officeDocument/2006/relationships/tags" Target="../tags/tag643.xml" /><Relationship Id="rId87" Type="http://schemas.openxmlformats.org/officeDocument/2006/relationships/tags" Target="../tags/tag644.xml" /><Relationship Id="rId88" Type="http://schemas.openxmlformats.org/officeDocument/2006/relationships/tags" Target="../tags/tag645.xml" /><Relationship Id="rId89" Type="http://schemas.openxmlformats.org/officeDocument/2006/relationships/tags" Target="../tags/tag646.xml" /><Relationship Id="rId9" Type="http://schemas.openxmlformats.org/officeDocument/2006/relationships/tags" Target="../tags/tag566.xml" /><Relationship Id="rId90" Type="http://schemas.openxmlformats.org/officeDocument/2006/relationships/tags" Target="../tags/tag647.xml" /><Relationship Id="rId91" Type="http://schemas.openxmlformats.org/officeDocument/2006/relationships/tags" Target="../tags/tag648.xml" /><Relationship Id="rId92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9FC4A3B-533C-4282-96F6-DFAB074D6C4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51548C2-FE5C-47DC-BF83-690E2434516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CEE2B24-BBF2-4B7F-9311-9DE6D35C0F0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8C4D931-A5E3-4E21-8A94-C4F458658C3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EECA4BE-F056-405A-AFA9-2D756408AC5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2E8AC83-8B1D-4619-8374-6F2AA874D2A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C505DD1-CCAD-4049-A0A6-4D544155038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7518B96-6F45-4C7F-9E87-A68D406A35A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A9F249F-4987-4CAA-A18D-F4E9DACA98B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C5AE47B-22CE-4952-9E68-DB2F8DA6E84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B001341-BC90-41F2-84B0-DE7CA976557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" preserve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750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52" name="任意多边形: 形状 5"/>
          <p:cNvSpPr/>
          <p:nvPr>
            <p:custDataLst>
              <p:tags r:id="rId2"/>
            </p:custDataLst>
          </p:nvPr>
        </p:nvSpPr>
        <p:spPr>
          <a:xfrm>
            <a:off x="1142998" y="0"/>
            <a:ext cx="11049002" cy="6858000"/>
          </a:xfrm>
          <a:custGeom>
            <a:gdLst>
              <a:gd name="connsiteX0" fmla="*/ 6387353 w 11049002"/>
              <a:gd name="connsiteY0" fmla="*/ 634894 h 6858000"/>
              <a:gd name="connsiteX1" fmla="*/ 3556734 w 11049002"/>
              <a:gd name="connsiteY1" fmla="*/ 3465513 h 6858000"/>
              <a:gd name="connsiteX2" fmla="*/ 6387353 w 11049002"/>
              <a:gd name="connsiteY2" fmla="*/ 6296132 h 6858000"/>
              <a:gd name="connsiteX3" fmla="*/ 9217972 w 11049002"/>
              <a:gd name="connsiteY3" fmla="*/ 3465513 h 6858000"/>
              <a:gd name="connsiteX4" fmla="*/ 6387353 w 11049002"/>
              <a:gd name="connsiteY4" fmla="*/ 634894 h 6858000"/>
              <a:gd name="connsiteX5" fmla="*/ 1023086 w 11049002"/>
              <a:gd name="connsiteY5" fmla="*/ 0 h 6858000"/>
              <a:gd name="connsiteX6" fmla="*/ 11049002 w 11049002"/>
              <a:gd name="connsiteY6" fmla="*/ 0 h 6858000"/>
              <a:gd name="connsiteX7" fmla="*/ 11049002 w 11049002"/>
              <a:gd name="connsiteY7" fmla="*/ 6858000 h 6858000"/>
              <a:gd name="connsiteX8" fmla="*/ 976270 w 11049002"/>
              <a:gd name="connsiteY8" fmla="*/ 6858000 h 6858000"/>
              <a:gd name="connsiteX9" fmla="*/ 924719 w 11049002"/>
              <a:gd name="connsiteY9" fmla="*/ 6777588 h 6858000"/>
              <a:gd name="connsiteX10" fmla="*/ 0 w 11049002"/>
              <a:gd name="connsiteY10" fmla="*/ 3465513 h 6858000"/>
              <a:gd name="connsiteX11" fmla="*/ 924719 w 11049002"/>
              <a:gd name="connsiteY11" fmla="*/ 153438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049002" h="6858000">
                <a:moveTo>
                  <a:pt x="6387353" y="634894"/>
                </a:moveTo>
                <a:cubicBezTo>
                  <a:pt x="4824045" y="634894"/>
                  <a:pt x="3556734" y="1902205"/>
                  <a:pt x="3556734" y="3465513"/>
                </a:cubicBezTo>
                <a:cubicBezTo>
                  <a:pt x="3556734" y="5028821"/>
                  <a:pt x="4824045" y="6296132"/>
                  <a:pt x="6387353" y="6296132"/>
                </a:cubicBezTo>
                <a:cubicBezTo>
                  <a:pt x="7950661" y="6296132"/>
                  <a:pt x="9217972" y="5028821"/>
                  <a:pt x="9217972" y="3465513"/>
                </a:cubicBezTo>
                <a:cubicBezTo>
                  <a:pt x="9217972" y="1902205"/>
                  <a:pt x="7950661" y="634894"/>
                  <a:pt x="6387353" y="634894"/>
                </a:cubicBezTo>
                <a:close/>
                <a:moveTo>
                  <a:pt x="1023086" y="0"/>
                </a:moveTo>
                <a:lnTo>
                  <a:pt x="11049002" y="0"/>
                </a:lnTo>
                <a:lnTo>
                  <a:pt x="11049002" y="6858000"/>
                </a:lnTo>
                <a:lnTo>
                  <a:pt x="976270" y="6858000"/>
                </a:lnTo>
                <a:lnTo>
                  <a:pt x="924719" y="6777588"/>
                </a:lnTo>
                <a:cubicBezTo>
                  <a:pt x="337916" y="5811840"/>
                  <a:pt x="0" y="4678139"/>
                  <a:pt x="0" y="3465513"/>
                </a:cubicBezTo>
                <a:cubicBezTo>
                  <a:pt x="0" y="2252888"/>
                  <a:pt x="337916" y="1119187"/>
                  <a:pt x="924719" y="153438"/>
                </a:cubicBez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754" name="椭圆 147"/>
          <p:cNvSpPr/>
          <p:nvPr>
            <p:custDataLst>
              <p:tags r:id="rId3"/>
            </p:custDataLst>
          </p:nvPr>
        </p:nvSpPr>
        <p:spPr>
          <a:xfrm>
            <a:off x="8498840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56" name="椭圆 148"/>
          <p:cNvSpPr/>
          <p:nvPr>
            <p:custDataLst>
              <p:tags r:id="rId4"/>
            </p:custDataLst>
          </p:nvPr>
        </p:nvSpPr>
        <p:spPr>
          <a:xfrm>
            <a:off x="8709025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58" name="椭圆 149"/>
          <p:cNvSpPr/>
          <p:nvPr>
            <p:custDataLst>
              <p:tags r:id="rId5"/>
            </p:custDataLst>
          </p:nvPr>
        </p:nvSpPr>
        <p:spPr>
          <a:xfrm>
            <a:off x="8919845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60" name="椭圆 150"/>
          <p:cNvSpPr/>
          <p:nvPr>
            <p:custDataLst>
              <p:tags r:id="rId6"/>
            </p:custDataLst>
          </p:nvPr>
        </p:nvSpPr>
        <p:spPr>
          <a:xfrm>
            <a:off x="9130030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62" name="椭圆 151"/>
          <p:cNvSpPr/>
          <p:nvPr>
            <p:custDataLst>
              <p:tags r:id="rId7"/>
            </p:custDataLst>
          </p:nvPr>
        </p:nvSpPr>
        <p:spPr>
          <a:xfrm>
            <a:off x="9340850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64" name="椭圆 152"/>
          <p:cNvSpPr/>
          <p:nvPr>
            <p:custDataLst>
              <p:tags r:id="rId8"/>
            </p:custDataLst>
          </p:nvPr>
        </p:nvSpPr>
        <p:spPr>
          <a:xfrm>
            <a:off x="9551035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66" name="椭圆 153"/>
          <p:cNvSpPr/>
          <p:nvPr>
            <p:custDataLst>
              <p:tags r:id="rId9"/>
            </p:custDataLst>
          </p:nvPr>
        </p:nvSpPr>
        <p:spPr>
          <a:xfrm>
            <a:off x="8498840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68" name="椭圆 154"/>
          <p:cNvSpPr/>
          <p:nvPr>
            <p:custDataLst>
              <p:tags r:id="rId10"/>
            </p:custDataLst>
          </p:nvPr>
        </p:nvSpPr>
        <p:spPr>
          <a:xfrm>
            <a:off x="8709025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70" name="椭圆 155"/>
          <p:cNvSpPr/>
          <p:nvPr>
            <p:custDataLst>
              <p:tags r:id="rId11"/>
            </p:custDataLst>
          </p:nvPr>
        </p:nvSpPr>
        <p:spPr>
          <a:xfrm>
            <a:off x="8919845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72" name="椭圆 156"/>
          <p:cNvSpPr/>
          <p:nvPr>
            <p:custDataLst>
              <p:tags r:id="rId12"/>
            </p:custDataLst>
          </p:nvPr>
        </p:nvSpPr>
        <p:spPr>
          <a:xfrm>
            <a:off x="9130030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74" name="椭圆 157"/>
          <p:cNvSpPr/>
          <p:nvPr>
            <p:custDataLst>
              <p:tags r:id="rId13"/>
            </p:custDataLst>
          </p:nvPr>
        </p:nvSpPr>
        <p:spPr>
          <a:xfrm>
            <a:off x="9340850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76" name="椭圆 158"/>
          <p:cNvSpPr/>
          <p:nvPr>
            <p:custDataLst>
              <p:tags r:id="rId14"/>
            </p:custDataLst>
          </p:nvPr>
        </p:nvSpPr>
        <p:spPr>
          <a:xfrm>
            <a:off x="9551035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78" name="椭圆 159"/>
          <p:cNvSpPr/>
          <p:nvPr>
            <p:custDataLst>
              <p:tags r:id="rId15"/>
            </p:custDataLst>
          </p:nvPr>
        </p:nvSpPr>
        <p:spPr>
          <a:xfrm>
            <a:off x="8498840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80" name="椭圆 160"/>
          <p:cNvSpPr/>
          <p:nvPr>
            <p:custDataLst>
              <p:tags r:id="rId16"/>
            </p:custDataLst>
          </p:nvPr>
        </p:nvSpPr>
        <p:spPr>
          <a:xfrm>
            <a:off x="8709025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82" name="椭圆 161"/>
          <p:cNvSpPr/>
          <p:nvPr>
            <p:custDataLst>
              <p:tags r:id="rId17"/>
            </p:custDataLst>
          </p:nvPr>
        </p:nvSpPr>
        <p:spPr>
          <a:xfrm>
            <a:off x="8919845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84" name="椭圆 162"/>
          <p:cNvSpPr/>
          <p:nvPr>
            <p:custDataLst>
              <p:tags r:id="rId18"/>
            </p:custDataLst>
          </p:nvPr>
        </p:nvSpPr>
        <p:spPr>
          <a:xfrm>
            <a:off x="9130030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86" name="椭圆 163"/>
          <p:cNvSpPr/>
          <p:nvPr>
            <p:custDataLst>
              <p:tags r:id="rId19"/>
            </p:custDataLst>
          </p:nvPr>
        </p:nvSpPr>
        <p:spPr>
          <a:xfrm>
            <a:off x="9340850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88" name="椭圆 164"/>
          <p:cNvSpPr/>
          <p:nvPr>
            <p:custDataLst>
              <p:tags r:id="rId20"/>
            </p:custDataLst>
          </p:nvPr>
        </p:nvSpPr>
        <p:spPr>
          <a:xfrm>
            <a:off x="9551035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90" name="椭圆 165"/>
          <p:cNvSpPr/>
          <p:nvPr>
            <p:custDataLst>
              <p:tags r:id="rId21"/>
            </p:custDataLst>
          </p:nvPr>
        </p:nvSpPr>
        <p:spPr>
          <a:xfrm>
            <a:off x="8498840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92" name="椭圆 166"/>
          <p:cNvSpPr/>
          <p:nvPr>
            <p:custDataLst>
              <p:tags r:id="rId22"/>
            </p:custDataLst>
          </p:nvPr>
        </p:nvSpPr>
        <p:spPr>
          <a:xfrm>
            <a:off x="8709025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94" name="椭圆 167"/>
          <p:cNvSpPr/>
          <p:nvPr>
            <p:custDataLst>
              <p:tags r:id="rId23"/>
            </p:custDataLst>
          </p:nvPr>
        </p:nvSpPr>
        <p:spPr>
          <a:xfrm>
            <a:off x="8919845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96" name="椭圆 168"/>
          <p:cNvSpPr/>
          <p:nvPr>
            <p:custDataLst>
              <p:tags r:id="rId24"/>
            </p:custDataLst>
          </p:nvPr>
        </p:nvSpPr>
        <p:spPr>
          <a:xfrm>
            <a:off x="9130030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98" name="椭圆 169"/>
          <p:cNvSpPr/>
          <p:nvPr>
            <p:custDataLst>
              <p:tags r:id="rId25"/>
            </p:custDataLst>
          </p:nvPr>
        </p:nvSpPr>
        <p:spPr>
          <a:xfrm>
            <a:off x="9340850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00" name="椭圆 170"/>
          <p:cNvSpPr/>
          <p:nvPr>
            <p:custDataLst>
              <p:tags r:id="rId26"/>
            </p:custDataLst>
          </p:nvPr>
        </p:nvSpPr>
        <p:spPr>
          <a:xfrm>
            <a:off x="9551035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02" name="椭圆 171"/>
          <p:cNvSpPr/>
          <p:nvPr>
            <p:custDataLst>
              <p:tags r:id="rId27"/>
            </p:custDataLst>
          </p:nvPr>
        </p:nvSpPr>
        <p:spPr>
          <a:xfrm>
            <a:off x="8498840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04" name="椭圆 172"/>
          <p:cNvSpPr/>
          <p:nvPr>
            <p:custDataLst>
              <p:tags r:id="rId28"/>
            </p:custDataLst>
          </p:nvPr>
        </p:nvSpPr>
        <p:spPr>
          <a:xfrm>
            <a:off x="8709025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06" name="椭圆 173"/>
          <p:cNvSpPr/>
          <p:nvPr>
            <p:custDataLst>
              <p:tags r:id="rId29"/>
            </p:custDataLst>
          </p:nvPr>
        </p:nvSpPr>
        <p:spPr>
          <a:xfrm>
            <a:off x="8919845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08" name="椭圆 174"/>
          <p:cNvSpPr/>
          <p:nvPr>
            <p:custDataLst>
              <p:tags r:id="rId30"/>
            </p:custDataLst>
          </p:nvPr>
        </p:nvSpPr>
        <p:spPr>
          <a:xfrm>
            <a:off x="9130030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10" name="椭圆 175"/>
          <p:cNvSpPr/>
          <p:nvPr>
            <p:custDataLst>
              <p:tags r:id="rId31"/>
            </p:custDataLst>
          </p:nvPr>
        </p:nvSpPr>
        <p:spPr>
          <a:xfrm>
            <a:off x="9340850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12" name="椭圆 176"/>
          <p:cNvSpPr/>
          <p:nvPr>
            <p:custDataLst>
              <p:tags r:id="rId32"/>
            </p:custDataLst>
          </p:nvPr>
        </p:nvSpPr>
        <p:spPr>
          <a:xfrm>
            <a:off x="9551035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14" name="任意多边形: 形状 258"/>
          <p:cNvSpPr/>
          <p:nvPr>
            <p:custDataLst>
              <p:tags r:id="rId33"/>
            </p:custDataLst>
          </p:nvPr>
        </p:nvSpPr>
        <p:spPr>
          <a:xfrm>
            <a:off x="8503285" y="0"/>
            <a:ext cx="90170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16" name="任意多边形: 形状 259"/>
          <p:cNvSpPr/>
          <p:nvPr>
            <p:custDataLst>
              <p:tags r:id="rId34"/>
            </p:custDataLst>
          </p:nvPr>
        </p:nvSpPr>
        <p:spPr>
          <a:xfrm>
            <a:off x="8713470" y="0"/>
            <a:ext cx="90170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18" name="任意多边形: 形状 265"/>
          <p:cNvSpPr/>
          <p:nvPr>
            <p:custDataLst>
              <p:tags r:id="rId35"/>
            </p:custDataLst>
          </p:nvPr>
        </p:nvSpPr>
        <p:spPr>
          <a:xfrm>
            <a:off x="8924290" y="0"/>
            <a:ext cx="90170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20" name="任意多边形: 形状 268"/>
          <p:cNvSpPr/>
          <p:nvPr>
            <p:custDataLst>
              <p:tags r:id="rId36"/>
            </p:custDataLst>
          </p:nvPr>
        </p:nvSpPr>
        <p:spPr>
          <a:xfrm>
            <a:off x="9134475" y="0"/>
            <a:ext cx="90170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22" name="任意多边形: 形状 273"/>
          <p:cNvSpPr/>
          <p:nvPr>
            <p:custDataLst>
              <p:tags r:id="rId37"/>
            </p:custDataLst>
          </p:nvPr>
        </p:nvSpPr>
        <p:spPr>
          <a:xfrm>
            <a:off x="9345295" y="0"/>
            <a:ext cx="90170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24" name="任意多边形: 形状 274"/>
          <p:cNvSpPr/>
          <p:nvPr>
            <p:custDataLst>
              <p:tags r:id="rId38"/>
            </p:custDataLst>
          </p:nvPr>
        </p:nvSpPr>
        <p:spPr>
          <a:xfrm>
            <a:off x="9555480" y="0"/>
            <a:ext cx="90170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26" name="椭圆 183"/>
          <p:cNvSpPr/>
          <p:nvPr>
            <p:custDataLst>
              <p:tags r:id="rId39"/>
            </p:custDataLst>
          </p:nvPr>
        </p:nvSpPr>
        <p:spPr>
          <a:xfrm>
            <a:off x="8503285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28" name="椭圆 184"/>
          <p:cNvSpPr/>
          <p:nvPr>
            <p:custDataLst>
              <p:tags r:id="rId40"/>
            </p:custDataLst>
          </p:nvPr>
        </p:nvSpPr>
        <p:spPr>
          <a:xfrm>
            <a:off x="8713470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30" name="椭圆 185"/>
          <p:cNvSpPr/>
          <p:nvPr>
            <p:custDataLst>
              <p:tags r:id="rId41"/>
            </p:custDataLst>
          </p:nvPr>
        </p:nvSpPr>
        <p:spPr>
          <a:xfrm>
            <a:off x="8924290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32" name="椭圆 186"/>
          <p:cNvSpPr/>
          <p:nvPr>
            <p:custDataLst>
              <p:tags r:id="rId42"/>
            </p:custDataLst>
          </p:nvPr>
        </p:nvSpPr>
        <p:spPr>
          <a:xfrm>
            <a:off x="9134475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34" name="椭圆 187"/>
          <p:cNvSpPr/>
          <p:nvPr>
            <p:custDataLst>
              <p:tags r:id="rId43"/>
            </p:custDataLst>
          </p:nvPr>
        </p:nvSpPr>
        <p:spPr>
          <a:xfrm>
            <a:off x="9345295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36" name="椭圆 188"/>
          <p:cNvSpPr/>
          <p:nvPr>
            <p:custDataLst>
              <p:tags r:id="rId44"/>
            </p:custDataLst>
          </p:nvPr>
        </p:nvSpPr>
        <p:spPr>
          <a:xfrm>
            <a:off x="9555480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38" name="椭圆 190"/>
          <p:cNvSpPr/>
          <p:nvPr>
            <p:custDataLst>
              <p:tags r:id="rId45"/>
            </p:custDataLst>
          </p:nvPr>
        </p:nvSpPr>
        <p:spPr>
          <a:xfrm rot="5400000">
            <a:off x="1512570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40" name="椭圆 191"/>
          <p:cNvSpPr/>
          <p:nvPr>
            <p:custDataLst>
              <p:tags r:id="rId46"/>
            </p:custDataLst>
          </p:nvPr>
        </p:nvSpPr>
        <p:spPr>
          <a:xfrm rot="5400000">
            <a:off x="1512570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42" name="椭圆 192"/>
          <p:cNvSpPr/>
          <p:nvPr>
            <p:custDataLst>
              <p:tags r:id="rId47"/>
            </p:custDataLst>
          </p:nvPr>
        </p:nvSpPr>
        <p:spPr>
          <a:xfrm rot="5400000">
            <a:off x="1512570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44" name="椭圆 197"/>
          <p:cNvSpPr/>
          <p:nvPr>
            <p:custDataLst>
              <p:tags r:id="rId48"/>
            </p:custDataLst>
          </p:nvPr>
        </p:nvSpPr>
        <p:spPr>
          <a:xfrm rot="5400000">
            <a:off x="1512570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46" name="椭圆 198"/>
          <p:cNvSpPr/>
          <p:nvPr>
            <p:custDataLst>
              <p:tags r:id="rId49"/>
            </p:custDataLst>
          </p:nvPr>
        </p:nvSpPr>
        <p:spPr>
          <a:xfrm rot="5400000">
            <a:off x="1328420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48" name="椭圆 203"/>
          <p:cNvSpPr/>
          <p:nvPr>
            <p:custDataLst>
              <p:tags r:id="rId50"/>
            </p:custDataLst>
          </p:nvPr>
        </p:nvSpPr>
        <p:spPr>
          <a:xfrm rot="5400000">
            <a:off x="1328420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50" name="椭圆 204"/>
          <p:cNvSpPr/>
          <p:nvPr>
            <p:custDataLst>
              <p:tags r:id="rId51"/>
            </p:custDataLst>
          </p:nvPr>
        </p:nvSpPr>
        <p:spPr>
          <a:xfrm rot="5400000">
            <a:off x="1328420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52" name="椭圆 209"/>
          <p:cNvSpPr/>
          <p:nvPr>
            <p:custDataLst>
              <p:tags r:id="rId52"/>
            </p:custDataLst>
          </p:nvPr>
        </p:nvSpPr>
        <p:spPr>
          <a:xfrm rot="5400000">
            <a:off x="1328420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54" name="椭圆 210"/>
          <p:cNvSpPr/>
          <p:nvPr>
            <p:custDataLst>
              <p:tags r:id="rId53"/>
            </p:custDataLst>
          </p:nvPr>
        </p:nvSpPr>
        <p:spPr>
          <a:xfrm rot="5400000">
            <a:off x="1144905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56" name="椭圆 215"/>
          <p:cNvSpPr/>
          <p:nvPr>
            <p:custDataLst>
              <p:tags r:id="rId54"/>
            </p:custDataLst>
          </p:nvPr>
        </p:nvSpPr>
        <p:spPr>
          <a:xfrm rot="5400000">
            <a:off x="1144905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58" name="椭圆 216"/>
          <p:cNvSpPr/>
          <p:nvPr>
            <p:custDataLst>
              <p:tags r:id="rId55"/>
            </p:custDataLst>
          </p:nvPr>
        </p:nvSpPr>
        <p:spPr>
          <a:xfrm rot="5400000">
            <a:off x="1144905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60" name="椭圆 221"/>
          <p:cNvSpPr/>
          <p:nvPr>
            <p:custDataLst>
              <p:tags r:id="rId56"/>
            </p:custDataLst>
          </p:nvPr>
        </p:nvSpPr>
        <p:spPr>
          <a:xfrm rot="5400000">
            <a:off x="1144905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62" name="椭圆 222"/>
          <p:cNvSpPr/>
          <p:nvPr>
            <p:custDataLst>
              <p:tags r:id="rId57"/>
            </p:custDataLst>
          </p:nvPr>
        </p:nvSpPr>
        <p:spPr>
          <a:xfrm rot="5400000">
            <a:off x="960755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64" name="椭圆 223"/>
          <p:cNvSpPr/>
          <p:nvPr>
            <p:custDataLst>
              <p:tags r:id="rId58"/>
            </p:custDataLst>
          </p:nvPr>
        </p:nvSpPr>
        <p:spPr>
          <a:xfrm rot="5400000">
            <a:off x="960755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66" name="椭圆 224"/>
          <p:cNvSpPr/>
          <p:nvPr>
            <p:custDataLst>
              <p:tags r:id="rId59"/>
            </p:custDataLst>
          </p:nvPr>
        </p:nvSpPr>
        <p:spPr>
          <a:xfrm rot="5400000">
            <a:off x="960755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68" name="椭圆 225"/>
          <p:cNvSpPr/>
          <p:nvPr>
            <p:custDataLst>
              <p:tags r:id="rId60"/>
            </p:custDataLst>
          </p:nvPr>
        </p:nvSpPr>
        <p:spPr>
          <a:xfrm rot="5400000">
            <a:off x="960755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70" name="椭圆 226"/>
          <p:cNvSpPr/>
          <p:nvPr>
            <p:custDataLst>
              <p:tags r:id="rId61"/>
            </p:custDataLst>
          </p:nvPr>
        </p:nvSpPr>
        <p:spPr>
          <a:xfrm rot="5400000">
            <a:off x="777240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72" name="椭圆 227"/>
          <p:cNvSpPr/>
          <p:nvPr>
            <p:custDataLst>
              <p:tags r:id="rId62"/>
            </p:custDataLst>
          </p:nvPr>
        </p:nvSpPr>
        <p:spPr>
          <a:xfrm rot="5400000">
            <a:off x="777240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74" name="椭圆 232"/>
          <p:cNvSpPr/>
          <p:nvPr>
            <p:custDataLst>
              <p:tags r:id="rId63"/>
            </p:custDataLst>
          </p:nvPr>
        </p:nvSpPr>
        <p:spPr>
          <a:xfrm rot="5400000">
            <a:off x="777240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76" name="椭圆 233"/>
          <p:cNvSpPr/>
          <p:nvPr>
            <p:custDataLst>
              <p:tags r:id="rId64"/>
            </p:custDataLst>
          </p:nvPr>
        </p:nvSpPr>
        <p:spPr>
          <a:xfrm rot="5400000">
            <a:off x="777240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78" name="椭圆 238"/>
          <p:cNvSpPr/>
          <p:nvPr>
            <p:custDataLst>
              <p:tags r:id="rId65"/>
            </p:custDataLst>
          </p:nvPr>
        </p:nvSpPr>
        <p:spPr>
          <a:xfrm rot="5400000">
            <a:off x="2422525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80" name="椭圆 239"/>
          <p:cNvSpPr/>
          <p:nvPr>
            <p:custDataLst>
              <p:tags r:id="rId66"/>
            </p:custDataLst>
          </p:nvPr>
        </p:nvSpPr>
        <p:spPr>
          <a:xfrm rot="5400000">
            <a:off x="2422525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82" name="椭圆 244"/>
          <p:cNvSpPr/>
          <p:nvPr>
            <p:custDataLst>
              <p:tags r:id="rId67"/>
            </p:custDataLst>
          </p:nvPr>
        </p:nvSpPr>
        <p:spPr>
          <a:xfrm rot="5400000">
            <a:off x="2422525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84" name="椭圆 245"/>
          <p:cNvSpPr/>
          <p:nvPr>
            <p:custDataLst>
              <p:tags r:id="rId68"/>
            </p:custDataLst>
          </p:nvPr>
        </p:nvSpPr>
        <p:spPr>
          <a:xfrm rot="5400000">
            <a:off x="2422525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86" name="椭圆 250"/>
          <p:cNvSpPr/>
          <p:nvPr>
            <p:custDataLst>
              <p:tags r:id="rId69"/>
            </p:custDataLst>
          </p:nvPr>
        </p:nvSpPr>
        <p:spPr>
          <a:xfrm rot="5400000">
            <a:off x="2238375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88" name="椭圆 251"/>
          <p:cNvSpPr/>
          <p:nvPr>
            <p:custDataLst>
              <p:tags r:id="rId70"/>
            </p:custDataLst>
          </p:nvPr>
        </p:nvSpPr>
        <p:spPr>
          <a:xfrm rot="5400000">
            <a:off x="2238375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90" name="椭圆 256"/>
          <p:cNvSpPr/>
          <p:nvPr>
            <p:custDataLst>
              <p:tags r:id="rId71"/>
            </p:custDataLst>
          </p:nvPr>
        </p:nvSpPr>
        <p:spPr>
          <a:xfrm rot="5400000">
            <a:off x="2238375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92" name="椭圆 257"/>
          <p:cNvSpPr/>
          <p:nvPr>
            <p:custDataLst>
              <p:tags r:id="rId72"/>
            </p:custDataLst>
          </p:nvPr>
        </p:nvSpPr>
        <p:spPr>
          <a:xfrm rot="5400000">
            <a:off x="2238375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94" name="椭圆 260"/>
          <p:cNvSpPr/>
          <p:nvPr>
            <p:custDataLst>
              <p:tags r:id="rId73"/>
            </p:custDataLst>
          </p:nvPr>
        </p:nvSpPr>
        <p:spPr>
          <a:xfrm rot="5400000">
            <a:off x="2054860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96" name="椭圆 261"/>
          <p:cNvSpPr/>
          <p:nvPr>
            <p:custDataLst>
              <p:tags r:id="rId74"/>
            </p:custDataLst>
          </p:nvPr>
        </p:nvSpPr>
        <p:spPr>
          <a:xfrm rot="5400000">
            <a:off x="2054860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98" name="椭圆 262"/>
          <p:cNvSpPr/>
          <p:nvPr>
            <p:custDataLst>
              <p:tags r:id="rId75"/>
            </p:custDataLst>
          </p:nvPr>
        </p:nvSpPr>
        <p:spPr>
          <a:xfrm rot="5400000">
            <a:off x="2054860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00" name="椭圆 263"/>
          <p:cNvSpPr/>
          <p:nvPr>
            <p:custDataLst>
              <p:tags r:id="rId76"/>
            </p:custDataLst>
          </p:nvPr>
        </p:nvSpPr>
        <p:spPr>
          <a:xfrm rot="5400000">
            <a:off x="2054860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02" name="椭圆 264"/>
          <p:cNvSpPr/>
          <p:nvPr>
            <p:custDataLst>
              <p:tags r:id="rId77"/>
            </p:custDataLst>
          </p:nvPr>
        </p:nvSpPr>
        <p:spPr>
          <a:xfrm rot="5400000">
            <a:off x="1870710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04" name="椭圆 266"/>
          <p:cNvSpPr/>
          <p:nvPr>
            <p:custDataLst>
              <p:tags r:id="rId78"/>
            </p:custDataLst>
          </p:nvPr>
        </p:nvSpPr>
        <p:spPr>
          <a:xfrm rot="5400000">
            <a:off x="1870710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06" name="椭圆 267"/>
          <p:cNvSpPr/>
          <p:nvPr>
            <p:custDataLst>
              <p:tags r:id="rId79"/>
            </p:custDataLst>
          </p:nvPr>
        </p:nvSpPr>
        <p:spPr>
          <a:xfrm rot="5400000">
            <a:off x="1870710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08" name="椭圆 269"/>
          <p:cNvSpPr/>
          <p:nvPr>
            <p:custDataLst>
              <p:tags r:id="rId80"/>
            </p:custDataLst>
          </p:nvPr>
        </p:nvSpPr>
        <p:spPr>
          <a:xfrm rot="5400000">
            <a:off x="1870710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10" name="椭圆 270"/>
          <p:cNvSpPr/>
          <p:nvPr>
            <p:custDataLst>
              <p:tags r:id="rId81"/>
            </p:custDataLst>
          </p:nvPr>
        </p:nvSpPr>
        <p:spPr>
          <a:xfrm rot="5400000">
            <a:off x="1687195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12" name="椭圆 271"/>
          <p:cNvSpPr/>
          <p:nvPr>
            <p:custDataLst>
              <p:tags r:id="rId82"/>
            </p:custDataLst>
          </p:nvPr>
        </p:nvSpPr>
        <p:spPr>
          <a:xfrm rot="5400000">
            <a:off x="1687195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14" name="椭圆 272"/>
          <p:cNvSpPr/>
          <p:nvPr>
            <p:custDataLst>
              <p:tags r:id="rId83"/>
            </p:custDataLst>
          </p:nvPr>
        </p:nvSpPr>
        <p:spPr>
          <a:xfrm rot="5400000">
            <a:off x="1687195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16" name="椭圆 275"/>
          <p:cNvSpPr/>
          <p:nvPr>
            <p:custDataLst>
              <p:tags r:id="rId84"/>
            </p:custDataLst>
          </p:nvPr>
        </p:nvSpPr>
        <p:spPr>
          <a:xfrm rot="5400000">
            <a:off x="1687195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pic>
        <p:nvPicPr>
          <p:cNvPr id="2097153" name="图片 9" descr="亮着灯的房子  低可信度描述已自动生成"/>
          <p:cNvPicPr>
            <a:picLocks noChangeAspect="1"/>
          </p:cNvPicPr>
          <p:nvPr>
            <p:custDataLst>
              <p:tags r:id="rId86"/>
            </p:custDataLst>
          </p:nvPr>
        </p:nvPicPr>
        <p:blipFill>
          <a:blip r:embed="rId85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8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8918" name="标题 8"/>
          <p:cNvSpPr txBox="1">
            <a:spLocks noGrp="1"/>
          </p:cNvSpPr>
          <p:nvPr>
            <p:ph type="title" idx="3" hasCustomPrompt="1"/>
            <p:custDataLst>
              <p:tags r:id="rId87"/>
            </p:custDataLst>
          </p:nvPr>
        </p:nvSpPr>
        <p:spPr>
          <a:xfrm>
            <a:off x="1263650" y="1411605"/>
            <a:ext cx="7329805" cy="1946910"/>
          </a:xfrm>
          <a:prstGeom prst="rect">
            <a:avLst/>
          </a:prstGeom>
          <a:noFill/>
        </p:spPr>
        <p:txBody>
          <a:bodyPr vert="horz" wrap="square" rtlCol="0" anchor="b" anchorCtr="0">
            <a:normAutofit/>
          </a:bodyPr>
          <a:lstStyle>
            <a:defPPr>
              <a:defRPr lang="zh-CN"/>
            </a:defPPr>
            <a:lvl1pPr marL="0" marR="0" algn="just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5400" b="1" i="0" u="none" strike="noStrike" kern="1200" cap="none" spc="400" normalizeH="0" baseline="0" noProof="1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200000" scaled="1"/>
                </a:gradFill>
                <a:latin typeface="+中文标题" charset="0"/>
                <a:ea typeface="+mj-ea"/>
                <a:cs typeface="微软雅黑" panose="020b0503020204020204" pitchFamily="34" charset="-122"/>
              </a:defRPr>
            </a:lvl1pPr>
          </a:lstStyle>
          <a:p>
            <a:pPr lvl="0" algn="just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920" name="副标题"/>
          <p:cNvSpPr txBox="1">
            <a:spLocks noGrp="1"/>
          </p:cNvSpPr>
          <p:nvPr>
            <p:ph type="body" idx="2" hasCustomPrompt="1"/>
            <p:custDataLst>
              <p:tags r:id="rId88"/>
            </p:custDataLst>
          </p:nvPr>
        </p:nvSpPr>
        <p:spPr>
          <a:xfrm>
            <a:off x="1287779" y="3358515"/>
            <a:ext cx="6624949" cy="43088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1600" b="0" i="0" u="none" strike="noStrike" kern="1200" cap="none" spc="0" normalizeH="0" baseline="0" noProof="1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 err="1"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922" name="署名"/>
          <p:cNvSpPr>
            <a:spLocks noGrp="1"/>
          </p:cNvSpPr>
          <p:nvPr>
            <p:ph type="body" idx="1" hasCustomPrompt="1"/>
            <p:custDataLst>
              <p:tags r:id="rId89"/>
            </p:custDataLst>
          </p:nvPr>
        </p:nvSpPr>
        <p:spPr>
          <a:xfrm>
            <a:off x="1328420" y="4029075"/>
            <a:ext cx="2402840" cy="483235"/>
          </a:xfrm>
          <a:prstGeom prst="roundRect">
            <a:avLst>
              <a:gd name="adj" fmla="val 21300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800" b="0" i="0" u="none" strike="noStrike" kern="1200" cap="none" spc="0" normalizeH="0" baseline="0" noProof="1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924" name="日期占位符 3"/>
          <p:cNvSpPr>
            <a:spLocks noGrp="1"/>
          </p:cNvSpPr>
          <p:nvPr>
            <p:ph type="dt" sz="half" idx="10"/>
            <p:custDataLst>
              <p:tags r:id="rId90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926" name="页脚占位符 4"/>
          <p:cNvSpPr>
            <a:spLocks noGrp="1"/>
          </p:cNvSpPr>
          <p:nvPr>
            <p:ph type="ftr" sz="quarter" idx="11"/>
            <p:custDataLst>
              <p:tags r:id="rId91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1048928" name="灯片编号占位符 5"/>
          <p:cNvSpPr>
            <a:spLocks noGrp="1"/>
          </p:cNvSpPr>
          <p:nvPr>
            <p:ph type="sldNum" sz="quarter" idx="12"/>
            <p:custDataLst>
              <p:tags r:id="rId92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lstStyle/>
          <a:p>
            <a:fld id="{49AE70B2-8BF9-45C0-BB95-33D1B9D3A854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sp>
        <p:nvSpPr>
          <p:cNvPr id="1048930" name="任意多边形: 形状 1"/>
          <p:cNvSpPr/>
          <p:nvPr userDrawn="1">
            <p:custDataLst>
              <p:tags r:id="rId1"/>
            </p:custDataLst>
          </p:nvPr>
        </p:nvSpPr>
        <p:spPr>
          <a:xfrm>
            <a:off x="0" y="2"/>
            <a:ext cx="1774368" cy="1437373"/>
          </a:xfrm>
          <a:custGeom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32" name="任意多边形: 形状 2"/>
          <p:cNvSpPr/>
          <p:nvPr userDrawn="1">
            <p:custDataLst>
              <p:tags r:id="rId2"/>
            </p:custDataLst>
          </p:nvPr>
        </p:nvSpPr>
        <p:spPr>
          <a:xfrm>
            <a:off x="10060565" y="5319648"/>
            <a:ext cx="2131435" cy="1521500"/>
          </a:xfrm>
          <a:custGeom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34" name="正文"/>
          <p:cNvSpPr txBox="1">
            <a:spLocks noGrp="1"/>
          </p:cNvSpPr>
          <p:nvPr>
            <p:ph idx="45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 algn="l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 algn="l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 algn="l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 algn="l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 algn="l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936" name="标题"/>
          <p:cNvSpPr txBox="1">
            <a:spLocks noGrp="1"/>
          </p:cNvSpPr>
          <p:nvPr>
            <p:ph type="title" idx="44"/>
            <p:custDataLst>
              <p:tags r:id="rId4"/>
            </p:custDataLst>
          </p:nvPr>
        </p:nvSpPr>
        <p:spPr>
          <a:xfrm>
            <a:off x="608400" y="459860"/>
            <a:ext cx="10969200" cy="64633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>
            <a:defPPr>
              <a:defRPr lang="zh-CN"/>
            </a:defPPr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0" normalizeH="0" baseline="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938" name="椭圆 125"/>
          <p:cNvSpPr/>
          <p:nvPr>
            <p:custDataLst>
              <p:tags r:id="rId5"/>
            </p:custDataLst>
          </p:nvPr>
        </p:nvSpPr>
        <p:spPr>
          <a:xfrm rot="5400000">
            <a:off x="169989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40" name="椭圆 126"/>
          <p:cNvSpPr/>
          <p:nvPr>
            <p:custDataLst>
              <p:tags r:id="rId6"/>
            </p:custDataLst>
          </p:nvPr>
        </p:nvSpPr>
        <p:spPr>
          <a:xfrm rot="5400000">
            <a:off x="169989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42" name="椭圆 127"/>
          <p:cNvSpPr/>
          <p:nvPr>
            <p:custDataLst>
              <p:tags r:id="rId7"/>
            </p:custDataLst>
          </p:nvPr>
        </p:nvSpPr>
        <p:spPr>
          <a:xfrm rot="5400000">
            <a:off x="169989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44" name="椭圆 128"/>
          <p:cNvSpPr/>
          <p:nvPr>
            <p:custDataLst>
              <p:tags r:id="rId8"/>
            </p:custDataLst>
          </p:nvPr>
        </p:nvSpPr>
        <p:spPr>
          <a:xfrm rot="5400000">
            <a:off x="169989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46" name="椭圆 129"/>
          <p:cNvSpPr/>
          <p:nvPr>
            <p:custDataLst>
              <p:tags r:id="rId9"/>
            </p:custDataLst>
          </p:nvPr>
        </p:nvSpPr>
        <p:spPr>
          <a:xfrm rot="5400000">
            <a:off x="151574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48" name="椭圆 130"/>
          <p:cNvSpPr/>
          <p:nvPr>
            <p:custDataLst>
              <p:tags r:id="rId10"/>
            </p:custDataLst>
          </p:nvPr>
        </p:nvSpPr>
        <p:spPr>
          <a:xfrm rot="5400000">
            <a:off x="151574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50" name="椭圆 131"/>
          <p:cNvSpPr/>
          <p:nvPr>
            <p:custDataLst>
              <p:tags r:id="rId11"/>
            </p:custDataLst>
          </p:nvPr>
        </p:nvSpPr>
        <p:spPr>
          <a:xfrm rot="5400000">
            <a:off x="151574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52" name="椭圆 132"/>
          <p:cNvSpPr/>
          <p:nvPr>
            <p:custDataLst>
              <p:tags r:id="rId12"/>
            </p:custDataLst>
          </p:nvPr>
        </p:nvSpPr>
        <p:spPr>
          <a:xfrm rot="5400000">
            <a:off x="151574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54" name="椭圆 133"/>
          <p:cNvSpPr/>
          <p:nvPr>
            <p:custDataLst>
              <p:tags r:id="rId13"/>
            </p:custDataLst>
          </p:nvPr>
        </p:nvSpPr>
        <p:spPr>
          <a:xfrm rot="5400000">
            <a:off x="133223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56" name="椭圆 134"/>
          <p:cNvSpPr/>
          <p:nvPr>
            <p:custDataLst>
              <p:tags r:id="rId14"/>
            </p:custDataLst>
          </p:nvPr>
        </p:nvSpPr>
        <p:spPr>
          <a:xfrm rot="5400000">
            <a:off x="133223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58" name="椭圆 135"/>
          <p:cNvSpPr/>
          <p:nvPr>
            <p:custDataLst>
              <p:tags r:id="rId15"/>
            </p:custDataLst>
          </p:nvPr>
        </p:nvSpPr>
        <p:spPr>
          <a:xfrm rot="5400000">
            <a:off x="133223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60" name="椭圆 136"/>
          <p:cNvSpPr/>
          <p:nvPr>
            <p:custDataLst>
              <p:tags r:id="rId16"/>
            </p:custDataLst>
          </p:nvPr>
        </p:nvSpPr>
        <p:spPr>
          <a:xfrm rot="5400000">
            <a:off x="133223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62" name="椭圆 137"/>
          <p:cNvSpPr/>
          <p:nvPr>
            <p:custDataLst>
              <p:tags r:id="rId17"/>
            </p:custDataLst>
          </p:nvPr>
        </p:nvSpPr>
        <p:spPr>
          <a:xfrm rot="5400000">
            <a:off x="114808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64" name="椭圆 138"/>
          <p:cNvSpPr/>
          <p:nvPr>
            <p:custDataLst>
              <p:tags r:id="rId18"/>
            </p:custDataLst>
          </p:nvPr>
        </p:nvSpPr>
        <p:spPr>
          <a:xfrm rot="5400000">
            <a:off x="114808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66" name="椭圆 139"/>
          <p:cNvSpPr/>
          <p:nvPr>
            <p:custDataLst>
              <p:tags r:id="rId19"/>
            </p:custDataLst>
          </p:nvPr>
        </p:nvSpPr>
        <p:spPr>
          <a:xfrm rot="5400000">
            <a:off x="114808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68" name="椭圆 140"/>
          <p:cNvSpPr/>
          <p:nvPr>
            <p:custDataLst>
              <p:tags r:id="rId20"/>
            </p:custDataLst>
          </p:nvPr>
        </p:nvSpPr>
        <p:spPr>
          <a:xfrm rot="5400000">
            <a:off x="114808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70" name="椭圆 141"/>
          <p:cNvSpPr/>
          <p:nvPr>
            <p:custDataLst>
              <p:tags r:id="rId21"/>
            </p:custDataLst>
          </p:nvPr>
        </p:nvSpPr>
        <p:spPr>
          <a:xfrm rot="5400000">
            <a:off x="96456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72" name="椭圆 142"/>
          <p:cNvSpPr/>
          <p:nvPr>
            <p:custDataLst>
              <p:tags r:id="rId22"/>
            </p:custDataLst>
          </p:nvPr>
        </p:nvSpPr>
        <p:spPr>
          <a:xfrm rot="5400000">
            <a:off x="96456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74" name="椭圆 143"/>
          <p:cNvSpPr/>
          <p:nvPr>
            <p:custDataLst>
              <p:tags r:id="rId23"/>
            </p:custDataLst>
          </p:nvPr>
        </p:nvSpPr>
        <p:spPr>
          <a:xfrm rot="5400000">
            <a:off x="96456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76" name="椭圆 144"/>
          <p:cNvSpPr/>
          <p:nvPr>
            <p:custDataLst>
              <p:tags r:id="rId24"/>
            </p:custDataLst>
          </p:nvPr>
        </p:nvSpPr>
        <p:spPr>
          <a:xfrm rot="5400000">
            <a:off x="96456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78" name="椭圆 145"/>
          <p:cNvSpPr/>
          <p:nvPr>
            <p:custDataLst>
              <p:tags r:id="rId25"/>
            </p:custDataLst>
          </p:nvPr>
        </p:nvSpPr>
        <p:spPr>
          <a:xfrm rot="5400000">
            <a:off x="260985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80" name="椭圆 146"/>
          <p:cNvSpPr/>
          <p:nvPr>
            <p:custDataLst>
              <p:tags r:id="rId26"/>
            </p:custDataLst>
          </p:nvPr>
        </p:nvSpPr>
        <p:spPr>
          <a:xfrm rot="5400000">
            <a:off x="260985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82" name="椭圆 147"/>
          <p:cNvSpPr/>
          <p:nvPr>
            <p:custDataLst>
              <p:tags r:id="rId27"/>
            </p:custDataLst>
          </p:nvPr>
        </p:nvSpPr>
        <p:spPr>
          <a:xfrm rot="5400000">
            <a:off x="260985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84" name="椭圆 148"/>
          <p:cNvSpPr/>
          <p:nvPr>
            <p:custDataLst>
              <p:tags r:id="rId28"/>
            </p:custDataLst>
          </p:nvPr>
        </p:nvSpPr>
        <p:spPr>
          <a:xfrm rot="5400000">
            <a:off x="260985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86" name="椭圆 149"/>
          <p:cNvSpPr/>
          <p:nvPr>
            <p:custDataLst>
              <p:tags r:id="rId29"/>
            </p:custDataLst>
          </p:nvPr>
        </p:nvSpPr>
        <p:spPr>
          <a:xfrm rot="5400000">
            <a:off x="242570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88" name="椭圆 150"/>
          <p:cNvSpPr/>
          <p:nvPr>
            <p:custDataLst>
              <p:tags r:id="rId30"/>
            </p:custDataLst>
          </p:nvPr>
        </p:nvSpPr>
        <p:spPr>
          <a:xfrm rot="5400000">
            <a:off x="242570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90" name="椭圆 151"/>
          <p:cNvSpPr/>
          <p:nvPr>
            <p:custDataLst>
              <p:tags r:id="rId31"/>
            </p:custDataLst>
          </p:nvPr>
        </p:nvSpPr>
        <p:spPr>
          <a:xfrm rot="5400000">
            <a:off x="242570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92" name="椭圆 152"/>
          <p:cNvSpPr/>
          <p:nvPr>
            <p:custDataLst>
              <p:tags r:id="rId32"/>
            </p:custDataLst>
          </p:nvPr>
        </p:nvSpPr>
        <p:spPr>
          <a:xfrm rot="5400000">
            <a:off x="242570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94" name="椭圆 153"/>
          <p:cNvSpPr/>
          <p:nvPr>
            <p:custDataLst>
              <p:tags r:id="rId33"/>
            </p:custDataLst>
          </p:nvPr>
        </p:nvSpPr>
        <p:spPr>
          <a:xfrm rot="5400000">
            <a:off x="224218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96" name="椭圆 154"/>
          <p:cNvSpPr/>
          <p:nvPr>
            <p:custDataLst>
              <p:tags r:id="rId34"/>
            </p:custDataLst>
          </p:nvPr>
        </p:nvSpPr>
        <p:spPr>
          <a:xfrm rot="5400000">
            <a:off x="224218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98" name="椭圆 191"/>
          <p:cNvSpPr/>
          <p:nvPr>
            <p:custDataLst>
              <p:tags r:id="rId35"/>
            </p:custDataLst>
          </p:nvPr>
        </p:nvSpPr>
        <p:spPr>
          <a:xfrm rot="5400000">
            <a:off x="224218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00" name="椭圆 192"/>
          <p:cNvSpPr/>
          <p:nvPr>
            <p:custDataLst>
              <p:tags r:id="rId36"/>
            </p:custDataLst>
          </p:nvPr>
        </p:nvSpPr>
        <p:spPr>
          <a:xfrm rot="5400000">
            <a:off x="224218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02" name="椭圆 194"/>
          <p:cNvSpPr/>
          <p:nvPr>
            <p:custDataLst>
              <p:tags r:id="rId37"/>
            </p:custDataLst>
          </p:nvPr>
        </p:nvSpPr>
        <p:spPr>
          <a:xfrm rot="5400000">
            <a:off x="205803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04" name="椭圆 195"/>
          <p:cNvSpPr/>
          <p:nvPr>
            <p:custDataLst>
              <p:tags r:id="rId38"/>
            </p:custDataLst>
          </p:nvPr>
        </p:nvSpPr>
        <p:spPr>
          <a:xfrm rot="5400000">
            <a:off x="205803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06" name="椭圆 196"/>
          <p:cNvSpPr/>
          <p:nvPr>
            <p:custDataLst>
              <p:tags r:id="rId39"/>
            </p:custDataLst>
          </p:nvPr>
        </p:nvSpPr>
        <p:spPr>
          <a:xfrm rot="5400000">
            <a:off x="205803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08" name="椭圆 197"/>
          <p:cNvSpPr/>
          <p:nvPr>
            <p:custDataLst>
              <p:tags r:id="rId40"/>
            </p:custDataLst>
          </p:nvPr>
        </p:nvSpPr>
        <p:spPr>
          <a:xfrm rot="5400000">
            <a:off x="205803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10" name="椭圆 198"/>
          <p:cNvSpPr/>
          <p:nvPr>
            <p:custDataLst>
              <p:tags r:id="rId41"/>
            </p:custDataLst>
          </p:nvPr>
        </p:nvSpPr>
        <p:spPr>
          <a:xfrm rot="5400000">
            <a:off x="187452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12" name="椭圆 199"/>
          <p:cNvSpPr/>
          <p:nvPr>
            <p:custDataLst>
              <p:tags r:id="rId42"/>
            </p:custDataLst>
          </p:nvPr>
        </p:nvSpPr>
        <p:spPr>
          <a:xfrm rot="5400000">
            <a:off x="187452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14" name="椭圆 200"/>
          <p:cNvSpPr/>
          <p:nvPr>
            <p:custDataLst>
              <p:tags r:id="rId43"/>
            </p:custDataLst>
          </p:nvPr>
        </p:nvSpPr>
        <p:spPr>
          <a:xfrm rot="5400000">
            <a:off x="187452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16" name="椭圆 201"/>
          <p:cNvSpPr/>
          <p:nvPr>
            <p:custDataLst>
              <p:tags r:id="rId44"/>
            </p:custDataLst>
          </p:nvPr>
        </p:nvSpPr>
        <p:spPr>
          <a:xfrm rot="5400000">
            <a:off x="187452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18" name="日期占位符 3"/>
          <p:cNvSpPr>
            <a:spLocks noGrp="1"/>
          </p:cNvSpPr>
          <p:nvPr>
            <p:ph type="dt" sz="half" idx="10"/>
            <p:custDataLst>
              <p:tags r:id="rId4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9020" name="页脚占位符 4"/>
          <p:cNvSpPr>
            <a:spLocks noGrp="1"/>
          </p:cNvSpPr>
          <p:nvPr>
            <p:ph type="ftr" sz="quarter" idx="11"/>
            <p:custDataLst>
              <p:tags r:id="rId4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9022" name="灯片编号占位符 5"/>
          <p:cNvSpPr>
            <a:spLocks noGrp="1"/>
          </p:cNvSpPr>
          <p:nvPr>
            <p:ph type="sldNum" sz="quarter" idx="12"/>
            <p:custDataLst>
              <p:tags r:id="rId4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sp>
        <p:nvSpPr>
          <p:cNvPr id="1049024" name="任意多边形: 形状 6"/>
          <p:cNvSpPr/>
          <p:nvPr>
            <p:custDataLst>
              <p:tags r:id="rId1"/>
            </p:custDataLst>
          </p:nvPr>
        </p:nvSpPr>
        <p:spPr>
          <a:xfrm>
            <a:off x="0" y="0"/>
            <a:ext cx="6992472" cy="6858000"/>
          </a:xfrm>
          <a:custGeom>
            <a:gdLst>
              <a:gd name="connsiteX0" fmla="*/ 0 w 6992472"/>
              <a:gd name="connsiteY0" fmla="*/ 0 h 6858000"/>
              <a:gd name="connsiteX1" fmla="*/ 5880084 w 6992472"/>
              <a:gd name="connsiteY1" fmla="*/ 0 h 6858000"/>
              <a:gd name="connsiteX2" fmla="*/ 5881147 w 6992472"/>
              <a:gd name="connsiteY2" fmla="*/ 1353 h 6858000"/>
              <a:gd name="connsiteX3" fmla="*/ 6992472 w 6992472"/>
              <a:gd name="connsiteY3" fmla="*/ 3348318 h 6858000"/>
              <a:gd name="connsiteX4" fmla="*/ 5881147 w 6992472"/>
              <a:gd name="connsiteY4" fmla="*/ 6695284 h 6858000"/>
              <a:gd name="connsiteX5" fmla="*/ 5753277 w 6992472"/>
              <a:gd name="connsiteY5" fmla="*/ 6858000 h 6858000"/>
              <a:gd name="connsiteX6" fmla="*/ 0 w 6992472"/>
              <a:gd name="connsiteY6" fmla="*/ 6858000 h 6858000"/>
              <a:gd name="connsiteX7" fmla="*/ 0 w 6992472"/>
              <a:gd name="connsiteY7" fmla="*/ 5021401 h 6858000"/>
              <a:gd name="connsiteX8" fmla="*/ 11047 w 6992472"/>
              <a:gd name="connsiteY8" fmla="*/ 5031441 h 6858000"/>
              <a:gd name="connsiteX9" fmla="*/ 1398494 w 6992472"/>
              <a:gd name="connsiteY9" fmla="*/ 5529521 h 6858000"/>
              <a:gd name="connsiteX10" fmla="*/ 3579697 w 6992472"/>
              <a:gd name="connsiteY10" fmla="*/ 3348318 h 6858000"/>
              <a:gd name="connsiteX11" fmla="*/ 1398494 w 6992472"/>
              <a:gd name="connsiteY11" fmla="*/ 1167115 h 6858000"/>
              <a:gd name="connsiteX12" fmla="*/ 11047 w 6992472"/>
              <a:gd name="connsiteY12" fmla="*/ 1665196 h 6858000"/>
              <a:gd name="connsiteX13" fmla="*/ 0 w 6992472"/>
              <a:gd name="connsiteY13" fmla="*/ 1675236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6992471" h="6858000">
                <a:moveTo>
                  <a:pt x="0" y="0"/>
                </a:moveTo>
                <a:lnTo>
                  <a:pt x="5880084" y="0"/>
                </a:lnTo>
                <a:lnTo>
                  <a:pt x="5881147" y="1353"/>
                </a:lnTo>
                <a:cubicBezTo>
                  <a:pt x="6579131" y="934667"/>
                  <a:pt x="6992472" y="2093222"/>
                  <a:pt x="6992472" y="3348318"/>
                </a:cubicBezTo>
                <a:cubicBezTo>
                  <a:pt x="6992472" y="4603415"/>
                  <a:pt x="6579131" y="5761970"/>
                  <a:pt x="5881147" y="6695284"/>
                </a:cubicBezTo>
                <a:lnTo>
                  <a:pt x="5753277" y="6858000"/>
                </a:lnTo>
                <a:lnTo>
                  <a:pt x="0" y="6858000"/>
                </a:lnTo>
                <a:lnTo>
                  <a:pt x="0" y="5021401"/>
                </a:lnTo>
                <a:lnTo>
                  <a:pt x="11047" y="5031441"/>
                </a:lnTo>
                <a:cubicBezTo>
                  <a:pt x="388087" y="5342602"/>
                  <a:pt x="871462" y="5529521"/>
                  <a:pt x="1398494" y="5529521"/>
                </a:cubicBezTo>
                <a:cubicBezTo>
                  <a:pt x="2603139" y="5529521"/>
                  <a:pt x="3579697" y="4552963"/>
                  <a:pt x="3579697" y="3348318"/>
                </a:cubicBezTo>
                <a:cubicBezTo>
                  <a:pt x="3579697" y="2143673"/>
                  <a:pt x="2603139" y="1167115"/>
                  <a:pt x="1398494" y="1167115"/>
                </a:cubicBezTo>
                <a:cubicBezTo>
                  <a:pt x="871462" y="1167115"/>
                  <a:pt x="388087" y="1354035"/>
                  <a:pt x="11047" y="1665196"/>
                </a:cubicBezTo>
                <a:lnTo>
                  <a:pt x="0" y="1675236"/>
                </a:lnTo>
                <a:close/>
              </a:path>
            </a:pathLst>
          </a:cu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pic>
        <p:nvPicPr>
          <p:cNvPr id="2097155" name="图片 251" descr="亮着灯的房子  低可信度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rcRect l="21781" b="26370"/>
          <a:stretch>
            <a:fillRect/>
          </a:stretch>
        </p:blipFill>
        <p:spPr>
          <a:xfrm>
            <a:off x="0" y="2239832"/>
            <a:ext cx="6132513" cy="4618168"/>
          </a:xfrm>
          <a:custGeom>
            <a:gdLst>
              <a:gd name="connsiteX0" fmla="*/ 0 w 6132513"/>
              <a:gd name="connsiteY0" fmla="*/ 0 h 4618168"/>
              <a:gd name="connsiteX1" fmla="*/ 6132513 w 6132513"/>
              <a:gd name="connsiteY1" fmla="*/ 0 h 4618168"/>
              <a:gd name="connsiteX2" fmla="*/ 6132513 w 6132513"/>
              <a:gd name="connsiteY2" fmla="*/ 4618168 h 4618168"/>
              <a:gd name="connsiteX3" fmla="*/ 0 w 6132513"/>
              <a:gd name="connsiteY3" fmla="*/ 4618168 h 461816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132513" h="4618168">
                <a:moveTo>
                  <a:pt x="0" y="0"/>
                </a:moveTo>
                <a:lnTo>
                  <a:pt x="6132513" y="0"/>
                </a:lnTo>
                <a:lnTo>
                  <a:pt x="6132513" y="4618168"/>
                </a:lnTo>
                <a:lnTo>
                  <a:pt x="0" y="4618168"/>
                </a:lnTo>
                <a:close/>
              </a:path>
            </a:pathLst>
          </a:custGeom>
        </p:spPr>
      </p:pic>
      <p:sp>
        <p:nvSpPr>
          <p:cNvPr id="1049026" name="椭圆 24"/>
          <p:cNvSpPr/>
          <p:nvPr>
            <p:custDataLst>
              <p:tags r:id="rId4"/>
            </p:custDataLst>
          </p:nvPr>
        </p:nvSpPr>
        <p:spPr>
          <a:xfrm rot="5400000">
            <a:off x="3462020" y="11176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28" name="椭圆 25"/>
          <p:cNvSpPr/>
          <p:nvPr>
            <p:custDataLst>
              <p:tags r:id="rId5"/>
            </p:custDataLst>
          </p:nvPr>
        </p:nvSpPr>
        <p:spPr>
          <a:xfrm rot="5400000">
            <a:off x="3462020" y="32194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30" name="椭圆 221"/>
          <p:cNvSpPr/>
          <p:nvPr>
            <p:custDataLst>
              <p:tags r:id="rId6"/>
            </p:custDataLst>
          </p:nvPr>
        </p:nvSpPr>
        <p:spPr>
          <a:xfrm rot="5400000">
            <a:off x="3462020" y="53276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32" name="椭圆 222"/>
          <p:cNvSpPr/>
          <p:nvPr>
            <p:custDataLst>
              <p:tags r:id="rId7"/>
            </p:custDataLst>
          </p:nvPr>
        </p:nvSpPr>
        <p:spPr>
          <a:xfrm rot="5400000">
            <a:off x="3462020" y="74358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34" name="椭圆 26"/>
          <p:cNvSpPr/>
          <p:nvPr>
            <p:custDataLst>
              <p:tags r:id="rId8"/>
            </p:custDataLst>
          </p:nvPr>
        </p:nvSpPr>
        <p:spPr>
          <a:xfrm rot="5400000">
            <a:off x="3278505" y="11176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36" name="椭圆 27"/>
          <p:cNvSpPr/>
          <p:nvPr>
            <p:custDataLst>
              <p:tags r:id="rId9"/>
            </p:custDataLst>
          </p:nvPr>
        </p:nvSpPr>
        <p:spPr>
          <a:xfrm rot="5400000">
            <a:off x="3278505" y="32194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38" name="椭圆 215"/>
          <p:cNvSpPr/>
          <p:nvPr>
            <p:custDataLst>
              <p:tags r:id="rId10"/>
            </p:custDataLst>
          </p:nvPr>
        </p:nvSpPr>
        <p:spPr>
          <a:xfrm rot="5400000">
            <a:off x="3278505" y="53276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40" name="椭圆 216"/>
          <p:cNvSpPr/>
          <p:nvPr>
            <p:custDataLst>
              <p:tags r:id="rId11"/>
            </p:custDataLst>
          </p:nvPr>
        </p:nvSpPr>
        <p:spPr>
          <a:xfrm rot="5400000">
            <a:off x="3278505" y="74358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42" name="椭圆 28"/>
          <p:cNvSpPr/>
          <p:nvPr>
            <p:custDataLst>
              <p:tags r:id="rId12"/>
            </p:custDataLst>
          </p:nvPr>
        </p:nvSpPr>
        <p:spPr>
          <a:xfrm rot="5400000">
            <a:off x="3094355" y="11176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44" name="椭圆 29"/>
          <p:cNvSpPr/>
          <p:nvPr>
            <p:custDataLst>
              <p:tags r:id="rId13"/>
            </p:custDataLst>
          </p:nvPr>
        </p:nvSpPr>
        <p:spPr>
          <a:xfrm rot="5400000">
            <a:off x="3094355" y="32194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46" name="椭圆 209"/>
          <p:cNvSpPr/>
          <p:nvPr>
            <p:custDataLst>
              <p:tags r:id="rId14"/>
            </p:custDataLst>
          </p:nvPr>
        </p:nvSpPr>
        <p:spPr>
          <a:xfrm rot="5400000">
            <a:off x="3094355" y="53276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48" name="椭圆 210"/>
          <p:cNvSpPr/>
          <p:nvPr>
            <p:custDataLst>
              <p:tags r:id="rId15"/>
            </p:custDataLst>
          </p:nvPr>
        </p:nvSpPr>
        <p:spPr>
          <a:xfrm rot="5400000">
            <a:off x="3094355" y="74358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50" name="椭圆 32"/>
          <p:cNvSpPr/>
          <p:nvPr>
            <p:custDataLst>
              <p:tags r:id="rId16"/>
            </p:custDataLst>
          </p:nvPr>
        </p:nvSpPr>
        <p:spPr>
          <a:xfrm rot="5400000">
            <a:off x="2910840" y="11176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52" name="椭圆 33"/>
          <p:cNvSpPr/>
          <p:nvPr>
            <p:custDataLst>
              <p:tags r:id="rId17"/>
            </p:custDataLst>
          </p:nvPr>
        </p:nvSpPr>
        <p:spPr>
          <a:xfrm rot="5400000">
            <a:off x="2910840" y="32194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54" name="椭圆 203"/>
          <p:cNvSpPr/>
          <p:nvPr>
            <p:custDataLst>
              <p:tags r:id="rId18"/>
            </p:custDataLst>
          </p:nvPr>
        </p:nvSpPr>
        <p:spPr>
          <a:xfrm rot="5400000">
            <a:off x="2910840" y="53276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56" name="椭圆 204"/>
          <p:cNvSpPr/>
          <p:nvPr>
            <p:custDataLst>
              <p:tags r:id="rId19"/>
            </p:custDataLst>
          </p:nvPr>
        </p:nvSpPr>
        <p:spPr>
          <a:xfrm rot="5400000">
            <a:off x="2910840" y="74358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58" name="椭圆 39"/>
          <p:cNvSpPr/>
          <p:nvPr>
            <p:custDataLst>
              <p:tags r:id="rId20"/>
            </p:custDataLst>
          </p:nvPr>
        </p:nvSpPr>
        <p:spPr>
          <a:xfrm rot="5400000">
            <a:off x="2727325" y="11176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60" name="椭圆 40"/>
          <p:cNvSpPr/>
          <p:nvPr>
            <p:custDataLst>
              <p:tags r:id="rId21"/>
            </p:custDataLst>
          </p:nvPr>
        </p:nvSpPr>
        <p:spPr>
          <a:xfrm rot="5400000">
            <a:off x="2727325" y="32194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62" name="椭圆 197"/>
          <p:cNvSpPr/>
          <p:nvPr>
            <p:custDataLst>
              <p:tags r:id="rId22"/>
            </p:custDataLst>
          </p:nvPr>
        </p:nvSpPr>
        <p:spPr>
          <a:xfrm rot="5400000">
            <a:off x="2727325" y="53276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64" name="椭圆 198"/>
          <p:cNvSpPr/>
          <p:nvPr>
            <p:custDataLst>
              <p:tags r:id="rId23"/>
            </p:custDataLst>
          </p:nvPr>
        </p:nvSpPr>
        <p:spPr>
          <a:xfrm rot="5400000">
            <a:off x="2727325" y="74358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66" name="椭圆 184"/>
          <p:cNvSpPr/>
          <p:nvPr>
            <p:custDataLst>
              <p:tags r:id="rId24"/>
            </p:custDataLst>
          </p:nvPr>
        </p:nvSpPr>
        <p:spPr>
          <a:xfrm rot="5400000">
            <a:off x="4371975" y="11620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68" name="椭圆 185"/>
          <p:cNvSpPr/>
          <p:nvPr>
            <p:custDataLst>
              <p:tags r:id="rId25"/>
            </p:custDataLst>
          </p:nvPr>
        </p:nvSpPr>
        <p:spPr>
          <a:xfrm rot="5400000">
            <a:off x="4371975" y="32702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70" name="椭圆 186"/>
          <p:cNvSpPr/>
          <p:nvPr>
            <p:custDataLst>
              <p:tags r:id="rId26"/>
            </p:custDataLst>
          </p:nvPr>
        </p:nvSpPr>
        <p:spPr>
          <a:xfrm rot="5400000">
            <a:off x="4371975" y="53721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72" name="椭圆 187"/>
          <p:cNvSpPr/>
          <p:nvPr>
            <p:custDataLst>
              <p:tags r:id="rId27"/>
            </p:custDataLst>
          </p:nvPr>
        </p:nvSpPr>
        <p:spPr>
          <a:xfrm rot="5400000">
            <a:off x="4371975" y="74803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74" name="椭圆 178"/>
          <p:cNvSpPr/>
          <p:nvPr>
            <p:custDataLst>
              <p:tags r:id="rId28"/>
            </p:custDataLst>
          </p:nvPr>
        </p:nvSpPr>
        <p:spPr>
          <a:xfrm rot="5400000">
            <a:off x="4188460" y="11620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76" name="椭圆 179"/>
          <p:cNvSpPr/>
          <p:nvPr>
            <p:custDataLst>
              <p:tags r:id="rId29"/>
            </p:custDataLst>
          </p:nvPr>
        </p:nvSpPr>
        <p:spPr>
          <a:xfrm rot="5400000">
            <a:off x="4188460" y="32702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78" name="椭圆 180"/>
          <p:cNvSpPr/>
          <p:nvPr>
            <p:custDataLst>
              <p:tags r:id="rId30"/>
            </p:custDataLst>
          </p:nvPr>
        </p:nvSpPr>
        <p:spPr>
          <a:xfrm rot="5400000">
            <a:off x="4188460" y="53721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80" name="椭圆 181"/>
          <p:cNvSpPr/>
          <p:nvPr>
            <p:custDataLst>
              <p:tags r:id="rId31"/>
            </p:custDataLst>
          </p:nvPr>
        </p:nvSpPr>
        <p:spPr>
          <a:xfrm rot="5400000">
            <a:off x="4188460" y="74803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82" name="椭圆 172"/>
          <p:cNvSpPr/>
          <p:nvPr>
            <p:custDataLst>
              <p:tags r:id="rId32"/>
            </p:custDataLst>
          </p:nvPr>
        </p:nvSpPr>
        <p:spPr>
          <a:xfrm rot="5400000">
            <a:off x="4004310" y="11620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84" name="椭圆 173"/>
          <p:cNvSpPr/>
          <p:nvPr>
            <p:custDataLst>
              <p:tags r:id="rId33"/>
            </p:custDataLst>
          </p:nvPr>
        </p:nvSpPr>
        <p:spPr>
          <a:xfrm rot="5400000">
            <a:off x="4004310" y="32702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86" name="椭圆 174"/>
          <p:cNvSpPr/>
          <p:nvPr>
            <p:custDataLst>
              <p:tags r:id="rId34"/>
            </p:custDataLst>
          </p:nvPr>
        </p:nvSpPr>
        <p:spPr>
          <a:xfrm rot="5400000">
            <a:off x="4004310" y="53721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88" name="椭圆 175"/>
          <p:cNvSpPr/>
          <p:nvPr>
            <p:custDataLst>
              <p:tags r:id="rId35"/>
            </p:custDataLst>
          </p:nvPr>
        </p:nvSpPr>
        <p:spPr>
          <a:xfrm rot="5400000">
            <a:off x="4004310" y="74803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90" name="椭圆 166"/>
          <p:cNvSpPr/>
          <p:nvPr>
            <p:custDataLst>
              <p:tags r:id="rId36"/>
            </p:custDataLst>
          </p:nvPr>
        </p:nvSpPr>
        <p:spPr>
          <a:xfrm rot="5400000">
            <a:off x="3820795" y="11620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92" name="椭圆 167"/>
          <p:cNvSpPr/>
          <p:nvPr>
            <p:custDataLst>
              <p:tags r:id="rId37"/>
            </p:custDataLst>
          </p:nvPr>
        </p:nvSpPr>
        <p:spPr>
          <a:xfrm rot="5400000">
            <a:off x="3820795" y="32702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94" name="椭圆 168"/>
          <p:cNvSpPr/>
          <p:nvPr>
            <p:custDataLst>
              <p:tags r:id="rId38"/>
            </p:custDataLst>
          </p:nvPr>
        </p:nvSpPr>
        <p:spPr>
          <a:xfrm rot="5400000">
            <a:off x="3820795" y="53721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96" name="椭圆 169"/>
          <p:cNvSpPr/>
          <p:nvPr>
            <p:custDataLst>
              <p:tags r:id="rId39"/>
            </p:custDataLst>
          </p:nvPr>
        </p:nvSpPr>
        <p:spPr>
          <a:xfrm rot="5400000">
            <a:off x="3820795" y="74803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98" name="椭圆 160"/>
          <p:cNvSpPr/>
          <p:nvPr>
            <p:custDataLst>
              <p:tags r:id="rId40"/>
            </p:custDataLst>
          </p:nvPr>
        </p:nvSpPr>
        <p:spPr>
          <a:xfrm rot="5400000">
            <a:off x="3636645" y="11620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00" name="椭圆 161"/>
          <p:cNvSpPr/>
          <p:nvPr>
            <p:custDataLst>
              <p:tags r:id="rId41"/>
            </p:custDataLst>
          </p:nvPr>
        </p:nvSpPr>
        <p:spPr>
          <a:xfrm rot="5400000">
            <a:off x="3636645" y="32702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02" name="椭圆 162"/>
          <p:cNvSpPr/>
          <p:nvPr>
            <p:custDataLst>
              <p:tags r:id="rId42"/>
            </p:custDataLst>
          </p:nvPr>
        </p:nvSpPr>
        <p:spPr>
          <a:xfrm rot="5400000">
            <a:off x="3636645" y="53721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04" name="椭圆 163"/>
          <p:cNvSpPr/>
          <p:nvPr>
            <p:custDataLst>
              <p:tags r:id="rId43"/>
            </p:custDataLst>
          </p:nvPr>
        </p:nvSpPr>
        <p:spPr>
          <a:xfrm rot="5400000">
            <a:off x="3636645" y="74803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06" name="副标题"/>
          <p:cNvSpPr txBox="1">
            <a:spLocks noGrp="1"/>
          </p:cNvSpPr>
          <p:nvPr>
            <p:ph type="body" idx="2" hasCustomPrompt="1"/>
            <p:custDataLst>
              <p:tags r:id="rId44"/>
            </p:custDataLst>
          </p:nvPr>
        </p:nvSpPr>
        <p:spPr>
          <a:xfrm>
            <a:off x="0" y="2767965"/>
            <a:ext cx="4707890" cy="17430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/>
          </a:bodyPr>
          <a:lstStyle>
            <a:lvl1pPr marL="0" marR="0" algn="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5400" b="0" i="0" u="none" strike="noStrike" kern="1200" cap="none" spc="0" normalizeH="0" baseline="0" noProof="1">
                <a:gradFill>
                  <a:gsLst>
                    <a:gs pos="30000">
                      <a:schemeClr val="accent2"/>
                    </a:gs>
                    <a:gs pos="74000">
                      <a:schemeClr val="accent2">
                        <a:alpha val="91000"/>
                        <a:lumMod val="97000"/>
                        <a:lumOff val="3000"/>
                      </a:schemeClr>
                    </a:gs>
                    <a:gs pos="99000">
                      <a:schemeClr val="accent2">
                        <a:alpha val="78000"/>
                        <a:lumMod val="91000"/>
                        <a:lumOff val="9000"/>
                      </a:schemeClr>
                    </a:gs>
                  </a:gsLst>
                  <a:lin ang="8100000" scaled="0"/>
                </a:gradFill>
                <a:latin typeface="+mj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lvl="0" algn="r">
              <a:lnSpc>
                <a:spcPct val="100000"/>
              </a:lnSpc>
            </a:pPr>
            <a:r>
              <a:rPr err="1">
                <a:sym typeface="+mn-ea"/>
              </a:rPr>
              <a:t>编辑副标题</a:t>
            </a:r>
            <a:endParaRPr>
              <a:sym typeface="+mn-ea"/>
            </a:endParaRPr>
          </a:p>
        </p:txBody>
      </p:sp>
      <p:sp>
        <p:nvSpPr>
          <p:cNvPr id="1049108" name="标题"/>
          <p:cNvSpPr txBox="1">
            <a:spLocks noGrp="1"/>
          </p:cNvSpPr>
          <p:nvPr>
            <p:ph type="title" idx="1" hasCustomPrompt="1"/>
            <p:custDataLst>
              <p:tags r:id="rId45"/>
            </p:custDataLst>
          </p:nvPr>
        </p:nvSpPr>
        <p:spPr>
          <a:xfrm>
            <a:off x="581025" y="1445895"/>
            <a:ext cx="4126865" cy="1384935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>
            <a:normAutofit/>
          </a:bodyPr>
          <a:lstStyle>
            <a:defPPr>
              <a:defRPr lang="zh-CN"/>
            </a:defPPr>
            <a:lvl1pPr marL="0" marR="0" lvl="0" algn="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8000" b="1" i="0" u="none" strike="noStrike" kern="1200" cap="none" spc="0" normalizeH="0" baseline="0" noProof="1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 algn="r">
              <a:buClrTx/>
              <a:buSzTx/>
              <a:buFontTx/>
            </a:pPr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sp>
        <p:nvSpPr>
          <p:cNvPr id="1049110" name="日期占位符 2"/>
          <p:cNvSpPr>
            <a:spLocks noGrp="1"/>
          </p:cNvSpPr>
          <p:nvPr>
            <p:ph type="dt" sz="half" idx="10"/>
            <p:custDataLst>
              <p:tags r:id="rId4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9112" name="页脚占位符 3"/>
          <p:cNvSpPr>
            <a:spLocks noGrp="1"/>
          </p:cNvSpPr>
          <p:nvPr>
            <p:ph type="ftr" sz="quarter" idx="11"/>
            <p:custDataLst>
              <p:tags r:id="rId4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9114" name="灯片编号占位符 4"/>
          <p:cNvSpPr>
            <a:spLocks noGrp="1"/>
          </p:cNvSpPr>
          <p:nvPr>
            <p:ph type="sldNum" sz="quarter" idx="12"/>
            <p:custDataLst>
              <p:tags r:id="rId4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secHead" preserve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sp>
        <p:nvSpPr>
          <p:cNvPr id="1049116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18" name="任意多边形: 形状 258"/>
          <p:cNvSpPr/>
          <p:nvPr>
            <p:custDataLst>
              <p:tags r:id="rId2"/>
            </p:custDataLst>
          </p:nvPr>
        </p:nvSpPr>
        <p:spPr>
          <a:xfrm>
            <a:off x="0" y="0"/>
            <a:ext cx="12178550" cy="6858000"/>
          </a:xfrm>
          <a:custGeom>
            <a:gdLst>
              <a:gd name="connsiteX0" fmla="*/ 7516901 w 12178550"/>
              <a:gd name="connsiteY0" fmla="*/ 634894 h 6858000"/>
              <a:gd name="connsiteX1" fmla="*/ 4686282 w 12178550"/>
              <a:gd name="connsiteY1" fmla="*/ 3465513 h 6858000"/>
              <a:gd name="connsiteX2" fmla="*/ 7516901 w 12178550"/>
              <a:gd name="connsiteY2" fmla="*/ 6296132 h 6858000"/>
              <a:gd name="connsiteX3" fmla="*/ 10347520 w 12178550"/>
              <a:gd name="connsiteY3" fmla="*/ 3465513 h 6858000"/>
              <a:gd name="connsiteX4" fmla="*/ 7516901 w 12178550"/>
              <a:gd name="connsiteY4" fmla="*/ 634894 h 6858000"/>
              <a:gd name="connsiteX5" fmla="*/ 0 w 12178550"/>
              <a:gd name="connsiteY5" fmla="*/ 0 h 6858000"/>
              <a:gd name="connsiteX6" fmla="*/ 2152634 w 12178550"/>
              <a:gd name="connsiteY6" fmla="*/ 0 h 6858000"/>
              <a:gd name="connsiteX7" fmla="*/ 3872750 w 12178550"/>
              <a:gd name="connsiteY7" fmla="*/ 0 h 6858000"/>
              <a:gd name="connsiteX8" fmla="*/ 12178550 w 12178550"/>
              <a:gd name="connsiteY8" fmla="*/ 0 h 6858000"/>
              <a:gd name="connsiteX9" fmla="*/ 12178550 w 12178550"/>
              <a:gd name="connsiteY9" fmla="*/ 6858000 h 6858000"/>
              <a:gd name="connsiteX10" fmla="*/ 3872750 w 12178550"/>
              <a:gd name="connsiteY10" fmla="*/ 6858000 h 6858000"/>
              <a:gd name="connsiteX11" fmla="*/ 2105818 w 12178550"/>
              <a:gd name="connsiteY11" fmla="*/ 6858000 h 6858000"/>
              <a:gd name="connsiteX12" fmla="*/ 0 w 12178550"/>
              <a:gd name="connsiteY12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78550" h="6858000">
                <a:moveTo>
                  <a:pt x="7516901" y="634894"/>
                </a:moveTo>
                <a:cubicBezTo>
                  <a:pt x="5953593" y="634894"/>
                  <a:pt x="4686282" y="1902205"/>
                  <a:pt x="4686282" y="3465513"/>
                </a:cubicBezTo>
                <a:cubicBezTo>
                  <a:pt x="4686282" y="5028821"/>
                  <a:pt x="5953593" y="6296132"/>
                  <a:pt x="7516901" y="6296132"/>
                </a:cubicBezTo>
                <a:cubicBezTo>
                  <a:pt x="9080209" y="6296132"/>
                  <a:pt x="10347520" y="5028821"/>
                  <a:pt x="10347520" y="3465513"/>
                </a:cubicBezTo>
                <a:cubicBezTo>
                  <a:pt x="10347520" y="1902205"/>
                  <a:pt x="9080209" y="634894"/>
                  <a:pt x="7516901" y="634894"/>
                </a:cubicBezTo>
                <a:close/>
                <a:moveTo>
                  <a:pt x="0" y="0"/>
                </a:moveTo>
                <a:lnTo>
                  <a:pt x="2152634" y="0"/>
                </a:lnTo>
                <a:lnTo>
                  <a:pt x="3872750" y="0"/>
                </a:lnTo>
                <a:lnTo>
                  <a:pt x="12178550" y="0"/>
                </a:lnTo>
                <a:lnTo>
                  <a:pt x="12178550" y="6858000"/>
                </a:lnTo>
                <a:lnTo>
                  <a:pt x="3872750" y="6858000"/>
                </a:lnTo>
                <a:lnTo>
                  <a:pt x="2105818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120" name="矩形: 圆角 10"/>
          <p:cNvSpPr/>
          <p:nvPr>
            <p:custDataLst>
              <p:tags r:id="rId3"/>
            </p:custDataLst>
          </p:nvPr>
        </p:nvSpPr>
        <p:spPr>
          <a:xfrm>
            <a:off x="739587" y="2005868"/>
            <a:ext cx="1566937" cy="484094"/>
          </a:xfrm>
          <a:prstGeom prst="roundRect">
            <a:avLst>
              <a:gd name="adj" fmla="val 32456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pic>
        <p:nvPicPr>
          <p:cNvPr id="2097157" name="图片 276" descr="亮着灯的房子  低可信度描述已自动生成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4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8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9122" name="椭圆 30"/>
          <p:cNvSpPr/>
          <p:nvPr>
            <p:custDataLst>
              <p:tags r:id="rId6"/>
            </p:custDataLst>
          </p:nvPr>
        </p:nvSpPr>
        <p:spPr>
          <a:xfrm>
            <a:off x="8498840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24" name="椭圆 34"/>
          <p:cNvSpPr/>
          <p:nvPr>
            <p:custDataLst>
              <p:tags r:id="rId7"/>
            </p:custDataLst>
          </p:nvPr>
        </p:nvSpPr>
        <p:spPr>
          <a:xfrm>
            <a:off x="8709025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26" name="椭圆 35"/>
          <p:cNvSpPr/>
          <p:nvPr>
            <p:custDataLst>
              <p:tags r:id="rId8"/>
            </p:custDataLst>
          </p:nvPr>
        </p:nvSpPr>
        <p:spPr>
          <a:xfrm>
            <a:off x="8919845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28" name="椭圆 36"/>
          <p:cNvSpPr/>
          <p:nvPr>
            <p:custDataLst>
              <p:tags r:id="rId9"/>
            </p:custDataLst>
          </p:nvPr>
        </p:nvSpPr>
        <p:spPr>
          <a:xfrm>
            <a:off x="9130030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30" name="椭圆 37"/>
          <p:cNvSpPr/>
          <p:nvPr>
            <p:custDataLst>
              <p:tags r:id="rId10"/>
            </p:custDataLst>
          </p:nvPr>
        </p:nvSpPr>
        <p:spPr>
          <a:xfrm>
            <a:off x="9340850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32" name="椭圆 38"/>
          <p:cNvSpPr/>
          <p:nvPr>
            <p:custDataLst>
              <p:tags r:id="rId11"/>
            </p:custDataLst>
          </p:nvPr>
        </p:nvSpPr>
        <p:spPr>
          <a:xfrm>
            <a:off x="9551035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34" name="椭圆 41"/>
          <p:cNvSpPr/>
          <p:nvPr>
            <p:custDataLst>
              <p:tags r:id="rId12"/>
            </p:custDataLst>
          </p:nvPr>
        </p:nvSpPr>
        <p:spPr>
          <a:xfrm>
            <a:off x="8498840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36" name="椭圆 42"/>
          <p:cNvSpPr/>
          <p:nvPr>
            <p:custDataLst>
              <p:tags r:id="rId13"/>
            </p:custDataLst>
          </p:nvPr>
        </p:nvSpPr>
        <p:spPr>
          <a:xfrm>
            <a:off x="8709025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38" name="椭圆 43"/>
          <p:cNvSpPr/>
          <p:nvPr>
            <p:custDataLst>
              <p:tags r:id="rId14"/>
            </p:custDataLst>
          </p:nvPr>
        </p:nvSpPr>
        <p:spPr>
          <a:xfrm>
            <a:off x="8919845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40" name="椭圆 44"/>
          <p:cNvSpPr/>
          <p:nvPr>
            <p:custDataLst>
              <p:tags r:id="rId15"/>
            </p:custDataLst>
          </p:nvPr>
        </p:nvSpPr>
        <p:spPr>
          <a:xfrm>
            <a:off x="9130030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42" name="椭圆 45"/>
          <p:cNvSpPr/>
          <p:nvPr>
            <p:custDataLst>
              <p:tags r:id="rId16"/>
            </p:custDataLst>
          </p:nvPr>
        </p:nvSpPr>
        <p:spPr>
          <a:xfrm>
            <a:off x="9340850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44" name="椭圆 46"/>
          <p:cNvSpPr/>
          <p:nvPr>
            <p:custDataLst>
              <p:tags r:id="rId17"/>
            </p:custDataLst>
          </p:nvPr>
        </p:nvSpPr>
        <p:spPr>
          <a:xfrm>
            <a:off x="9551035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46" name="椭圆 48"/>
          <p:cNvSpPr/>
          <p:nvPr>
            <p:custDataLst>
              <p:tags r:id="rId18"/>
            </p:custDataLst>
          </p:nvPr>
        </p:nvSpPr>
        <p:spPr>
          <a:xfrm>
            <a:off x="8498840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48" name="椭圆 49"/>
          <p:cNvSpPr/>
          <p:nvPr>
            <p:custDataLst>
              <p:tags r:id="rId19"/>
            </p:custDataLst>
          </p:nvPr>
        </p:nvSpPr>
        <p:spPr>
          <a:xfrm>
            <a:off x="8709025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50" name="椭圆 50"/>
          <p:cNvSpPr/>
          <p:nvPr>
            <p:custDataLst>
              <p:tags r:id="rId20"/>
            </p:custDataLst>
          </p:nvPr>
        </p:nvSpPr>
        <p:spPr>
          <a:xfrm>
            <a:off x="8919845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52" name="椭圆 51"/>
          <p:cNvSpPr/>
          <p:nvPr>
            <p:custDataLst>
              <p:tags r:id="rId21"/>
            </p:custDataLst>
          </p:nvPr>
        </p:nvSpPr>
        <p:spPr>
          <a:xfrm>
            <a:off x="9130030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54" name="椭圆 52"/>
          <p:cNvSpPr/>
          <p:nvPr>
            <p:custDataLst>
              <p:tags r:id="rId22"/>
            </p:custDataLst>
          </p:nvPr>
        </p:nvSpPr>
        <p:spPr>
          <a:xfrm>
            <a:off x="9340850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56" name="椭圆 53"/>
          <p:cNvSpPr/>
          <p:nvPr>
            <p:custDataLst>
              <p:tags r:id="rId23"/>
            </p:custDataLst>
          </p:nvPr>
        </p:nvSpPr>
        <p:spPr>
          <a:xfrm>
            <a:off x="9551035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58" name="椭圆 55"/>
          <p:cNvSpPr/>
          <p:nvPr>
            <p:custDataLst>
              <p:tags r:id="rId24"/>
            </p:custDataLst>
          </p:nvPr>
        </p:nvSpPr>
        <p:spPr>
          <a:xfrm>
            <a:off x="8498840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60" name="椭圆 56"/>
          <p:cNvSpPr/>
          <p:nvPr>
            <p:custDataLst>
              <p:tags r:id="rId25"/>
            </p:custDataLst>
          </p:nvPr>
        </p:nvSpPr>
        <p:spPr>
          <a:xfrm>
            <a:off x="8709025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62" name="椭圆 57"/>
          <p:cNvSpPr/>
          <p:nvPr>
            <p:custDataLst>
              <p:tags r:id="rId26"/>
            </p:custDataLst>
          </p:nvPr>
        </p:nvSpPr>
        <p:spPr>
          <a:xfrm>
            <a:off x="8919845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64" name="椭圆 58"/>
          <p:cNvSpPr/>
          <p:nvPr>
            <p:custDataLst>
              <p:tags r:id="rId27"/>
            </p:custDataLst>
          </p:nvPr>
        </p:nvSpPr>
        <p:spPr>
          <a:xfrm>
            <a:off x="9130030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66" name="椭圆 59"/>
          <p:cNvSpPr/>
          <p:nvPr>
            <p:custDataLst>
              <p:tags r:id="rId28"/>
            </p:custDataLst>
          </p:nvPr>
        </p:nvSpPr>
        <p:spPr>
          <a:xfrm>
            <a:off x="9340850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68" name="椭圆 60"/>
          <p:cNvSpPr/>
          <p:nvPr>
            <p:custDataLst>
              <p:tags r:id="rId29"/>
            </p:custDataLst>
          </p:nvPr>
        </p:nvSpPr>
        <p:spPr>
          <a:xfrm>
            <a:off x="9551035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70" name="椭圆 62"/>
          <p:cNvSpPr/>
          <p:nvPr>
            <p:custDataLst>
              <p:tags r:id="rId30"/>
            </p:custDataLst>
          </p:nvPr>
        </p:nvSpPr>
        <p:spPr>
          <a:xfrm>
            <a:off x="8498840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72" name="椭圆 63"/>
          <p:cNvSpPr/>
          <p:nvPr>
            <p:custDataLst>
              <p:tags r:id="rId31"/>
            </p:custDataLst>
          </p:nvPr>
        </p:nvSpPr>
        <p:spPr>
          <a:xfrm>
            <a:off x="8709025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74" name="椭圆 64"/>
          <p:cNvSpPr/>
          <p:nvPr>
            <p:custDataLst>
              <p:tags r:id="rId32"/>
            </p:custDataLst>
          </p:nvPr>
        </p:nvSpPr>
        <p:spPr>
          <a:xfrm>
            <a:off x="8919845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76" name="椭圆 65"/>
          <p:cNvSpPr/>
          <p:nvPr>
            <p:custDataLst>
              <p:tags r:id="rId33"/>
            </p:custDataLst>
          </p:nvPr>
        </p:nvSpPr>
        <p:spPr>
          <a:xfrm>
            <a:off x="9130030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78" name="椭圆 66"/>
          <p:cNvSpPr/>
          <p:nvPr>
            <p:custDataLst>
              <p:tags r:id="rId34"/>
            </p:custDataLst>
          </p:nvPr>
        </p:nvSpPr>
        <p:spPr>
          <a:xfrm>
            <a:off x="9340850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80" name="椭圆 67"/>
          <p:cNvSpPr/>
          <p:nvPr>
            <p:custDataLst>
              <p:tags r:id="rId35"/>
            </p:custDataLst>
          </p:nvPr>
        </p:nvSpPr>
        <p:spPr>
          <a:xfrm>
            <a:off x="9551035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82" name="椭圆 81"/>
          <p:cNvSpPr/>
          <p:nvPr>
            <p:custDataLst>
              <p:tags r:id="rId36"/>
            </p:custDataLst>
          </p:nvPr>
        </p:nvSpPr>
        <p:spPr>
          <a:xfrm>
            <a:off x="8503285" y="-4000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84" name="椭圆 82"/>
          <p:cNvSpPr/>
          <p:nvPr>
            <p:custDataLst>
              <p:tags r:id="rId37"/>
            </p:custDataLst>
          </p:nvPr>
        </p:nvSpPr>
        <p:spPr>
          <a:xfrm>
            <a:off x="8713470" y="-4000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86" name="椭圆 83"/>
          <p:cNvSpPr/>
          <p:nvPr>
            <p:custDataLst>
              <p:tags r:id="rId38"/>
            </p:custDataLst>
          </p:nvPr>
        </p:nvSpPr>
        <p:spPr>
          <a:xfrm>
            <a:off x="8924290" y="-4000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88" name="椭圆 84"/>
          <p:cNvSpPr/>
          <p:nvPr>
            <p:custDataLst>
              <p:tags r:id="rId39"/>
            </p:custDataLst>
          </p:nvPr>
        </p:nvSpPr>
        <p:spPr>
          <a:xfrm>
            <a:off x="9134475" y="-4000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90" name="椭圆 85"/>
          <p:cNvSpPr/>
          <p:nvPr>
            <p:custDataLst>
              <p:tags r:id="rId40"/>
            </p:custDataLst>
          </p:nvPr>
        </p:nvSpPr>
        <p:spPr>
          <a:xfrm>
            <a:off x="9345295" y="-4000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92" name="椭圆 86"/>
          <p:cNvSpPr/>
          <p:nvPr>
            <p:custDataLst>
              <p:tags r:id="rId41"/>
            </p:custDataLst>
          </p:nvPr>
        </p:nvSpPr>
        <p:spPr>
          <a:xfrm>
            <a:off x="9555480" y="-4000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94" name="椭圆 75"/>
          <p:cNvSpPr/>
          <p:nvPr>
            <p:custDataLst>
              <p:tags r:id="rId42"/>
            </p:custDataLst>
          </p:nvPr>
        </p:nvSpPr>
        <p:spPr>
          <a:xfrm>
            <a:off x="8503285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96" name="椭圆 76"/>
          <p:cNvSpPr/>
          <p:nvPr>
            <p:custDataLst>
              <p:tags r:id="rId43"/>
            </p:custDataLst>
          </p:nvPr>
        </p:nvSpPr>
        <p:spPr>
          <a:xfrm>
            <a:off x="8713470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98" name="椭圆 77"/>
          <p:cNvSpPr/>
          <p:nvPr>
            <p:custDataLst>
              <p:tags r:id="rId44"/>
            </p:custDataLst>
          </p:nvPr>
        </p:nvSpPr>
        <p:spPr>
          <a:xfrm>
            <a:off x="8924290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00" name="椭圆 78"/>
          <p:cNvSpPr/>
          <p:nvPr>
            <p:custDataLst>
              <p:tags r:id="rId45"/>
            </p:custDataLst>
          </p:nvPr>
        </p:nvSpPr>
        <p:spPr>
          <a:xfrm>
            <a:off x="9134475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02" name="椭圆 79"/>
          <p:cNvSpPr/>
          <p:nvPr>
            <p:custDataLst>
              <p:tags r:id="rId46"/>
            </p:custDataLst>
          </p:nvPr>
        </p:nvSpPr>
        <p:spPr>
          <a:xfrm>
            <a:off x="9345295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04" name="椭圆 80"/>
          <p:cNvSpPr/>
          <p:nvPr>
            <p:custDataLst>
              <p:tags r:id="rId47"/>
            </p:custDataLst>
          </p:nvPr>
        </p:nvSpPr>
        <p:spPr>
          <a:xfrm>
            <a:off x="9555480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06" name="椭圆 252"/>
          <p:cNvSpPr/>
          <p:nvPr>
            <p:custDataLst>
              <p:tags r:id="rId48"/>
            </p:custDataLst>
          </p:nvPr>
        </p:nvSpPr>
        <p:spPr>
          <a:xfrm rot="5400000">
            <a:off x="1512570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08" name="椭圆 253"/>
          <p:cNvSpPr/>
          <p:nvPr>
            <p:custDataLst>
              <p:tags r:id="rId49"/>
            </p:custDataLst>
          </p:nvPr>
        </p:nvSpPr>
        <p:spPr>
          <a:xfrm rot="5400000">
            <a:off x="1512570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10" name="椭圆 254"/>
          <p:cNvSpPr/>
          <p:nvPr>
            <p:custDataLst>
              <p:tags r:id="rId50"/>
            </p:custDataLst>
          </p:nvPr>
        </p:nvSpPr>
        <p:spPr>
          <a:xfrm rot="5400000">
            <a:off x="1512570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12" name="椭圆 255"/>
          <p:cNvSpPr/>
          <p:nvPr>
            <p:custDataLst>
              <p:tags r:id="rId51"/>
            </p:custDataLst>
          </p:nvPr>
        </p:nvSpPr>
        <p:spPr>
          <a:xfrm rot="5400000">
            <a:off x="1512570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14" name="椭圆 246"/>
          <p:cNvSpPr/>
          <p:nvPr>
            <p:custDataLst>
              <p:tags r:id="rId52"/>
            </p:custDataLst>
          </p:nvPr>
        </p:nvSpPr>
        <p:spPr>
          <a:xfrm rot="5400000">
            <a:off x="1328420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16" name="椭圆 247"/>
          <p:cNvSpPr/>
          <p:nvPr>
            <p:custDataLst>
              <p:tags r:id="rId53"/>
            </p:custDataLst>
          </p:nvPr>
        </p:nvSpPr>
        <p:spPr>
          <a:xfrm rot="5400000">
            <a:off x="1328420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18" name="椭圆 248"/>
          <p:cNvSpPr/>
          <p:nvPr>
            <p:custDataLst>
              <p:tags r:id="rId54"/>
            </p:custDataLst>
          </p:nvPr>
        </p:nvSpPr>
        <p:spPr>
          <a:xfrm rot="5400000">
            <a:off x="1328420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20" name="椭圆 249"/>
          <p:cNvSpPr/>
          <p:nvPr>
            <p:custDataLst>
              <p:tags r:id="rId55"/>
            </p:custDataLst>
          </p:nvPr>
        </p:nvSpPr>
        <p:spPr>
          <a:xfrm rot="5400000">
            <a:off x="1328420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22" name="椭圆 240"/>
          <p:cNvSpPr/>
          <p:nvPr>
            <p:custDataLst>
              <p:tags r:id="rId56"/>
            </p:custDataLst>
          </p:nvPr>
        </p:nvSpPr>
        <p:spPr>
          <a:xfrm rot="5400000">
            <a:off x="1144905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24" name="椭圆 241"/>
          <p:cNvSpPr/>
          <p:nvPr>
            <p:custDataLst>
              <p:tags r:id="rId57"/>
            </p:custDataLst>
          </p:nvPr>
        </p:nvSpPr>
        <p:spPr>
          <a:xfrm rot="5400000">
            <a:off x="1144905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26" name="椭圆 242"/>
          <p:cNvSpPr/>
          <p:nvPr>
            <p:custDataLst>
              <p:tags r:id="rId58"/>
            </p:custDataLst>
          </p:nvPr>
        </p:nvSpPr>
        <p:spPr>
          <a:xfrm rot="5400000">
            <a:off x="1144905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28" name="椭圆 243"/>
          <p:cNvSpPr/>
          <p:nvPr>
            <p:custDataLst>
              <p:tags r:id="rId59"/>
            </p:custDataLst>
          </p:nvPr>
        </p:nvSpPr>
        <p:spPr>
          <a:xfrm rot="5400000">
            <a:off x="1144905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30" name="椭圆 234"/>
          <p:cNvSpPr/>
          <p:nvPr>
            <p:custDataLst>
              <p:tags r:id="rId60"/>
            </p:custDataLst>
          </p:nvPr>
        </p:nvSpPr>
        <p:spPr>
          <a:xfrm rot="5400000">
            <a:off x="960755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32" name="椭圆 235"/>
          <p:cNvSpPr/>
          <p:nvPr>
            <p:custDataLst>
              <p:tags r:id="rId61"/>
            </p:custDataLst>
          </p:nvPr>
        </p:nvSpPr>
        <p:spPr>
          <a:xfrm rot="5400000">
            <a:off x="960755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34" name="椭圆 236"/>
          <p:cNvSpPr/>
          <p:nvPr>
            <p:custDataLst>
              <p:tags r:id="rId62"/>
            </p:custDataLst>
          </p:nvPr>
        </p:nvSpPr>
        <p:spPr>
          <a:xfrm rot="5400000">
            <a:off x="960755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36" name="椭圆 237"/>
          <p:cNvSpPr/>
          <p:nvPr>
            <p:custDataLst>
              <p:tags r:id="rId63"/>
            </p:custDataLst>
          </p:nvPr>
        </p:nvSpPr>
        <p:spPr>
          <a:xfrm rot="5400000">
            <a:off x="960755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38" name="椭圆 228"/>
          <p:cNvSpPr/>
          <p:nvPr>
            <p:custDataLst>
              <p:tags r:id="rId64"/>
            </p:custDataLst>
          </p:nvPr>
        </p:nvSpPr>
        <p:spPr>
          <a:xfrm rot="5400000">
            <a:off x="777240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40" name="椭圆 229"/>
          <p:cNvSpPr/>
          <p:nvPr>
            <p:custDataLst>
              <p:tags r:id="rId65"/>
            </p:custDataLst>
          </p:nvPr>
        </p:nvSpPr>
        <p:spPr>
          <a:xfrm rot="5400000">
            <a:off x="777240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42" name="椭圆 230"/>
          <p:cNvSpPr/>
          <p:nvPr>
            <p:custDataLst>
              <p:tags r:id="rId66"/>
            </p:custDataLst>
          </p:nvPr>
        </p:nvSpPr>
        <p:spPr>
          <a:xfrm rot="5400000">
            <a:off x="777240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44" name="椭圆 231"/>
          <p:cNvSpPr/>
          <p:nvPr>
            <p:custDataLst>
              <p:tags r:id="rId67"/>
            </p:custDataLst>
          </p:nvPr>
        </p:nvSpPr>
        <p:spPr>
          <a:xfrm rot="5400000">
            <a:off x="777240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46" name="椭圆 217"/>
          <p:cNvSpPr/>
          <p:nvPr>
            <p:custDataLst>
              <p:tags r:id="rId68"/>
            </p:custDataLst>
          </p:nvPr>
        </p:nvSpPr>
        <p:spPr>
          <a:xfrm rot="5400000">
            <a:off x="2422525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48" name="椭圆 218"/>
          <p:cNvSpPr/>
          <p:nvPr>
            <p:custDataLst>
              <p:tags r:id="rId69"/>
            </p:custDataLst>
          </p:nvPr>
        </p:nvSpPr>
        <p:spPr>
          <a:xfrm rot="5400000">
            <a:off x="2422525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50" name="椭圆 219"/>
          <p:cNvSpPr/>
          <p:nvPr>
            <p:custDataLst>
              <p:tags r:id="rId70"/>
            </p:custDataLst>
          </p:nvPr>
        </p:nvSpPr>
        <p:spPr>
          <a:xfrm rot="5400000">
            <a:off x="2422525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52" name="椭圆 220"/>
          <p:cNvSpPr/>
          <p:nvPr>
            <p:custDataLst>
              <p:tags r:id="rId71"/>
            </p:custDataLst>
          </p:nvPr>
        </p:nvSpPr>
        <p:spPr>
          <a:xfrm rot="5400000">
            <a:off x="2422525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54" name="椭圆 211"/>
          <p:cNvSpPr/>
          <p:nvPr>
            <p:custDataLst>
              <p:tags r:id="rId72"/>
            </p:custDataLst>
          </p:nvPr>
        </p:nvSpPr>
        <p:spPr>
          <a:xfrm rot="5400000">
            <a:off x="2238375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56" name="椭圆 212"/>
          <p:cNvSpPr/>
          <p:nvPr>
            <p:custDataLst>
              <p:tags r:id="rId73"/>
            </p:custDataLst>
          </p:nvPr>
        </p:nvSpPr>
        <p:spPr>
          <a:xfrm rot="5400000">
            <a:off x="2238375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58" name="椭圆 213"/>
          <p:cNvSpPr/>
          <p:nvPr>
            <p:custDataLst>
              <p:tags r:id="rId74"/>
            </p:custDataLst>
          </p:nvPr>
        </p:nvSpPr>
        <p:spPr>
          <a:xfrm rot="5400000">
            <a:off x="2238375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60" name="椭圆 214"/>
          <p:cNvSpPr/>
          <p:nvPr>
            <p:custDataLst>
              <p:tags r:id="rId75"/>
            </p:custDataLst>
          </p:nvPr>
        </p:nvSpPr>
        <p:spPr>
          <a:xfrm rot="5400000">
            <a:off x="2238375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62" name="椭圆 205"/>
          <p:cNvSpPr/>
          <p:nvPr>
            <p:custDataLst>
              <p:tags r:id="rId76"/>
            </p:custDataLst>
          </p:nvPr>
        </p:nvSpPr>
        <p:spPr>
          <a:xfrm rot="5400000">
            <a:off x="2054860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64" name="椭圆 206"/>
          <p:cNvSpPr/>
          <p:nvPr>
            <p:custDataLst>
              <p:tags r:id="rId77"/>
            </p:custDataLst>
          </p:nvPr>
        </p:nvSpPr>
        <p:spPr>
          <a:xfrm rot="5400000">
            <a:off x="2054860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66" name="椭圆 207"/>
          <p:cNvSpPr/>
          <p:nvPr>
            <p:custDataLst>
              <p:tags r:id="rId78"/>
            </p:custDataLst>
          </p:nvPr>
        </p:nvSpPr>
        <p:spPr>
          <a:xfrm rot="5400000">
            <a:off x="2054860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68" name="椭圆 208"/>
          <p:cNvSpPr/>
          <p:nvPr>
            <p:custDataLst>
              <p:tags r:id="rId79"/>
            </p:custDataLst>
          </p:nvPr>
        </p:nvSpPr>
        <p:spPr>
          <a:xfrm rot="5400000">
            <a:off x="2054860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70" name="椭圆 199"/>
          <p:cNvSpPr/>
          <p:nvPr>
            <p:custDataLst>
              <p:tags r:id="rId80"/>
            </p:custDataLst>
          </p:nvPr>
        </p:nvSpPr>
        <p:spPr>
          <a:xfrm rot="5400000">
            <a:off x="1870710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72" name="椭圆 200"/>
          <p:cNvSpPr/>
          <p:nvPr>
            <p:custDataLst>
              <p:tags r:id="rId81"/>
            </p:custDataLst>
          </p:nvPr>
        </p:nvSpPr>
        <p:spPr>
          <a:xfrm rot="5400000">
            <a:off x="1870710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74" name="椭圆 201"/>
          <p:cNvSpPr/>
          <p:nvPr>
            <p:custDataLst>
              <p:tags r:id="rId82"/>
            </p:custDataLst>
          </p:nvPr>
        </p:nvSpPr>
        <p:spPr>
          <a:xfrm rot="5400000">
            <a:off x="1870710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76" name="椭圆 202"/>
          <p:cNvSpPr/>
          <p:nvPr>
            <p:custDataLst>
              <p:tags r:id="rId83"/>
            </p:custDataLst>
          </p:nvPr>
        </p:nvSpPr>
        <p:spPr>
          <a:xfrm rot="5400000">
            <a:off x="1870710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78" name="椭圆 193"/>
          <p:cNvSpPr/>
          <p:nvPr>
            <p:custDataLst>
              <p:tags r:id="rId84"/>
            </p:custDataLst>
          </p:nvPr>
        </p:nvSpPr>
        <p:spPr>
          <a:xfrm rot="5400000">
            <a:off x="1687195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80" name="椭圆 194"/>
          <p:cNvSpPr/>
          <p:nvPr>
            <p:custDataLst>
              <p:tags r:id="rId85"/>
            </p:custDataLst>
          </p:nvPr>
        </p:nvSpPr>
        <p:spPr>
          <a:xfrm rot="5400000">
            <a:off x="1687195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82" name="椭圆 195"/>
          <p:cNvSpPr/>
          <p:nvPr>
            <p:custDataLst>
              <p:tags r:id="rId86"/>
            </p:custDataLst>
          </p:nvPr>
        </p:nvSpPr>
        <p:spPr>
          <a:xfrm rot="5400000">
            <a:off x="1687195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84" name="椭圆 196"/>
          <p:cNvSpPr/>
          <p:nvPr>
            <p:custDataLst>
              <p:tags r:id="rId87"/>
            </p:custDataLst>
          </p:nvPr>
        </p:nvSpPr>
        <p:spPr>
          <a:xfrm rot="5400000">
            <a:off x="1687195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86" name="标题"/>
          <p:cNvSpPr txBox="1">
            <a:spLocks noGrp="1"/>
          </p:cNvSpPr>
          <p:nvPr>
            <p:ph type="title" idx="2" hasCustomPrompt="1"/>
            <p:custDataLst>
              <p:tags r:id="rId88"/>
            </p:custDataLst>
          </p:nvPr>
        </p:nvSpPr>
        <p:spPr>
          <a:xfrm>
            <a:off x="624205" y="2734945"/>
            <a:ext cx="7391400" cy="2331720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>
            <a:normAutofit/>
          </a:bodyPr>
          <a:lstStyle>
            <a:defPPr>
              <a:defRPr lang="zh-CN"/>
            </a:defPPr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000" b="1" i="0" u="none" strike="noStrike" kern="1200" cap="none" spc="0" normalizeH="0" baseline="0" noProof="1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9288" name="署名"/>
          <p:cNvSpPr txBox="1">
            <a:spLocks noGrp="1"/>
          </p:cNvSpPr>
          <p:nvPr>
            <p:ph type="body" idx="1" hasCustomPrompt="1"/>
            <p:custDataLst>
              <p:tags r:id="rId89"/>
            </p:custDataLst>
          </p:nvPr>
        </p:nvSpPr>
        <p:spPr>
          <a:xfrm>
            <a:off x="854075" y="1958975"/>
            <a:ext cx="1277620" cy="577215"/>
          </a:xfrm>
          <a:prstGeom prst="rect">
            <a:avLst/>
          </a:prstGeom>
          <a:noFill/>
        </p:spPr>
        <p:txBody>
          <a:bodyPr wrap="square" lIns="91440" tIns="45720" rIns="91440" bIns="45720" rtlCol="0" anchor="ctr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1600" b="0" i="0" u="none" strike="noStrike" kern="1200" cap="none" spc="0" normalizeH="0" baseline="0" noProof="1">
                <a:solidFill>
                  <a:schemeClr val="bg1"/>
                </a:solidFill>
                <a:latin typeface="+mn-lt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 algn="ctr"/>
            <a:r>
              <a:rPr err="1">
                <a:sym typeface="+mn-ea"/>
              </a:rPr>
              <a:t>编辑文本</a:t>
            </a:r>
            <a:endParaRPr>
              <a:sym typeface="+mn-ea"/>
            </a:endParaRPr>
          </a:p>
        </p:txBody>
      </p:sp>
      <p:sp>
        <p:nvSpPr>
          <p:cNvPr id="1049290" name="日期占位符 3"/>
          <p:cNvSpPr>
            <a:spLocks noGrp="1"/>
          </p:cNvSpPr>
          <p:nvPr>
            <p:ph type="dt" sz="half" idx="10"/>
            <p:custDataLst>
              <p:tags r:id="rId90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9292" name="页脚占位符 4"/>
          <p:cNvSpPr>
            <a:spLocks noGrp="1"/>
          </p:cNvSpPr>
          <p:nvPr>
            <p:ph type="ftr" sz="quarter" idx="11"/>
            <p:custDataLst>
              <p:tags r:id="rId91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9294" name="灯片编号占位符 5"/>
          <p:cNvSpPr>
            <a:spLocks noGrp="1"/>
          </p:cNvSpPr>
          <p:nvPr>
            <p:ph type="sldNum" sz="quarter" idx="12"/>
            <p:custDataLst>
              <p:tags r:id="rId92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Obj" preserve="1">
  <p:cSld name="标题和两栏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sp>
        <p:nvSpPr>
          <p:cNvPr id="1049296" name="任意多边形: 形状 1"/>
          <p:cNvSpPr/>
          <p:nvPr userDrawn="1">
            <p:custDataLst>
              <p:tags r:id="rId1"/>
            </p:custDataLst>
          </p:nvPr>
        </p:nvSpPr>
        <p:spPr>
          <a:xfrm>
            <a:off x="0" y="2"/>
            <a:ext cx="1774368" cy="1437373"/>
          </a:xfrm>
          <a:custGeom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98" name="任意多边形: 形状 2"/>
          <p:cNvSpPr/>
          <p:nvPr userDrawn="1">
            <p:custDataLst>
              <p:tags r:id="rId2"/>
            </p:custDataLst>
          </p:nvPr>
        </p:nvSpPr>
        <p:spPr>
          <a:xfrm>
            <a:off x="10060565" y="5336500"/>
            <a:ext cx="2131435" cy="1521500"/>
          </a:xfrm>
          <a:custGeom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00" name="正文"/>
          <p:cNvSpPr txBox="1">
            <a:spLocks noGrp="1"/>
          </p:cNvSpPr>
          <p:nvPr>
            <p:ph idx="46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 algn="l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 algn="l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 algn="l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 algn="l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 algn="l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9302" name="正文"/>
          <p:cNvSpPr txBox="1">
            <a:spLocks noGrp="1"/>
          </p:cNvSpPr>
          <p:nvPr>
            <p:ph idx="45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9304" name="椭圆 506"/>
          <p:cNvSpPr/>
          <p:nvPr>
            <p:custDataLst>
              <p:tags r:id="rId5"/>
            </p:custDataLst>
          </p:nvPr>
        </p:nvSpPr>
        <p:spPr>
          <a:xfrm rot="5400000">
            <a:off x="169989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06" name="椭圆 507"/>
          <p:cNvSpPr/>
          <p:nvPr>
            <p:custDataLst>
              <p:tags r:id="rId6"/>
            </p:custDataLst>
          </p:nvPr>
        </p:nvSpPr>
        <p:spPr>
          <a:xfrm rot="5400000">
            <a:off x="169989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08" name="椭圆 508"/>
          <p:cNvSpPr/>
          <p:nvPr>
            <p:custDataLst>
              <p:tags r:id="rId7"/>
            </p:custDataLst>
          </p:nvPr>
        </p:nvSpPr>
        <p:spPr>
          <a:xfrm rot="5400000">
            <a:off x="169989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10" name="椭圆 509"/>
          <p:cNvSpPr/>
          <p:nvPr>
            <p:custDataLst>
              <p:tags r:id="rId8"/>
            </p:custDataLst>
          </p:nvPr>
        </p:nvSpPr>
        <p:spPr>
          <a:xfrm rot="5400000">
            <a:off x="169989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12" name="椭圆 510"/>
          <p:cNvSpPr/>
          <p:nvPr>
            <p:custDataLst>
              <p:tags r:id="rId9"/>
            </p:custDataLst>
          </p:nvPr>
        </p:nvSpPr>
        <p:spPr>
          <a:xfrm rot="5400000">
            <a:off x="151574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14" name="椭圆 511"/>
          <p:cNvSpPr/>
          <p:nvPr>
            <p:custDataLst>
              <p:tags r:id="rId10"/>
            </p:custDataLst>
          </p:nvPr>
        </p:nvSpPr>
        <p:spPr>
          <a:xfrm rot="5400000">
            <a:off x="151574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16" name="椭圆 512"/>
          <p:cNvSpPr/>
          <p:nvPr>
            <p:custDataLst>
              <p:tags r:id="rId11"/>
            </p:custDataLst>
          </p:nvPr>
        </p:nvSpPr>
        <p:spPr>
          <a:xfrm rot="5400000">
            <a:off x="151574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18" name="椭圆 513"/>
          <p:cNvSpPr/>
          <p:nvPr>
            <p:custDataLst>
              <p:tags r:id="rId12"/>
            </p:custDataLst>
          </p:nvPr>
        </p:nvSpPr>
        <p:spPr>
          <a:xfrm rot="5400000">
            <a:off x="151574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20" name="椭圆 514"/>
          <p:cNvSpPr/>
          <p:nvPr>
            <p:custDataLst>
              <p:tags r:id="rId13"/>
            </p:custDataLst>
          </p:nvPr>
        </p:nvSpPr>
        <p:spPr>
          <a:xfrm rot="5400000">
            <a:off x="133223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22" name="椭圆 515"/>
          <p:cNvSpPr/>
          <p:nvPr>
            <p:custDataLst>
              <p:tags r:id="rId14"/>
            </p:custDataLst>
          </p:nvPr>
        </p:nvSpPr>
        <p:spPr>
          <a:xfrm rot="5400000">
            <a:off x="133223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24" name="椭圆 516"/>
          <p:cNvSpPr/>
          <p:nvPr>
            <p:custDataLst>
              <p:tags r:id="rId15"/>
            </p:custDataLst>
          </p:nvPr>
        </p:nvSpPr>
        <p:spPr>
          <a:xfrm rot="5400000">
            <a:off x="133223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26" name="椭圆 517"/>
          <p:cNvSpPr/>
          <p:nvPr>
            <p:custDataLst>
              <p:tags r:id="rId16"/>
            </p:custDataLst>
          </p:nvPr>
        </p:nvSpPr>
        <p:spPr>
          <a:xfrm rot="5400000">
            <a:off x="133223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28" name="椭圆 518"/>
          <p:cNvSpPr/>
          <p:nvPr>
            <p:custDataLst>
              <p:tags r:id="rId17"/>
            </p:custDataLst>
          </p:nvPr>
        </p:nvSpPr>
        <p:spPr>
          <a:xfrm rot="5400000">
            <a:off x="114808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30" name="椭圆 519"/>
          <p:cNvSpPr/>
          <p:nvPr>
            <p:custDataLst>
              <p:tags r:id="rId18"/>
            </p:custDataLst>
          </p:nvPr>
        </p:nvSpPr>
        <p:spPr>
          <a:xfrm rot="5400000">
            <a:off x="114808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32" name="椭圆 520"/>
          <p:cNvSpPr/>
          <p:nvPr>
            <p:custDataLst>
              <p:tags r:id="rId19"/>
            </p:custDataLst>
          </p:nvPr>
        </p:nvSpPr>
        <p:spPr>
          <a:xfrm rot="5400000">
            <a:off x="114808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34" name="椭圆 521"/>
          <p:cNvSpPr/>
          <p:nvPr>
            <p:custDataLst>
              <p:tags r:id="rId20"/>
            </p:custDataLst>
          </p:nvPr>
        </p:nvSpPr>
        <p:spPr>
          <a:xfrm rot="5400000">
            <a:off x="114808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36" name="椭圆 522"/>
          <p:cNvSpPr/>
          <p:nvPr>
            <p:custDataLst>
              <p:tags r:id="rId21"/>
            </p:custDataLst>
          </p:nvPr>
        </p:nvSpPr>
        <p:spPr>
          <a:xfrm rot="5400000">
            <a:off x="96456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38" name="椭圆 523"/>
          <p:cNvSpPr/>
          <p:nvPr>
            <p:custDataLst>
              <p:tags r:id="rId22"/>
            </p:custDataLst>
          </p:nvPr>
        </p:nvSpPr>
        <p:spPr>
          <a:xfrm rot="5400000">
            <a:off x="96456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40" name="椭圆 524"/>
          <p:cNvSpPr/>
          <p:nvPr>
            <p:custDataLst>
              <p:tags r:id="rId23"/>
            </p:custDataLst>
          </p:nvPr>
        </p:nvSpPr>
        <p:spPr>
          <a:xfrm rot="5400000">
            <a:off x="96456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42" name="椭圆 525"/>
          <p:cNvSpPr/>
          <p:nvPr>
            <p:custDataLst>
              <p:tags r:id="rId24"/>
            </p:custDataLst>
          </p:nvPr>
        </p:nvSpPr>
        <p:spPr>
          <a:xfrm rot="5400000">
            <a:off x="96456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44" name="椭圆 526"/>
          <p:cNvSpPr/>
          <p:nvPr>
            <p:custDataLst>
              <p:tags r:id="rId25"/>
            </p:custDataLst>
          </p:nvPr>
        </p:nvSpPr>
        <p:spPr>
          <a:xfrm rot="5400000">
            <a:off x="260985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46" name="椭圆 527"/>
          <p:cNvSpPr/>
          <p:nvPr>
            <p:custDataLst>
              <p:tags r:id="rId26"/>
            </p:custDataLst>
          </p:nvPr>
        </p:nvSpPr>
        <p:spPr>
          <a:xfrm rot="5400000">
            <a:off x="260985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48" name="椭圆 528"/>
          <p:cNvSpPr/>
          <p:nvPr>
            <p:custDataLst>
              <p:tags r:id="rId27"/>
            </p:custDataLst>
          </p:nvPr>
        </p:nvSpPr>
        <p:spPr>
          <a:xfrm rot="5400000">
            <a:off x="260985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50" name="椭圆 529"/>
          <p:cNvSpPr/>
          <p:nvPr>
            <p:custDataLst>
              <p:tags r:id="rId28"/>
            </p:custDataLst>
          </p:nvPr>
        </p:nvSpPr>
        <p:spPr>
          <a:xfrm rot="5400000">
            <a:off x="260985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52" name="椭圆 530"/>
          <p:cNvSpPr/>
          <p:nvPr>
            <p:custDataLst>
              <p:tags r:id="rId29"/>
            </p:custDataLst>
          </p:nvPr>
        </p:nvSpPr>
        <p:spPr>
          <a:xfrm rot="5400000">
            <a:off x="242570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54" name="椭圆 531"/>
          <p:cNvSpPr/>
          <p:nvPr>
            <p:custDataLst>
              <p:tags r:id="rId30"/>
            </p:custDataLst>
          </p:nvPr>
        </p:nvSpPr>
        <p:spPr>
          <a:xfrm rot="5400000">
            <a:off x="242570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56" name="椭圆 532"/>
          <p:cNvSpPr/>
          <p:nvPr>
            <p:custDataLst>
              <p:tags r:id="rId31"/>
            </p:custDataLst>
          </p:nvPr>
        </p:nvSpPr>
        <p:spPr>
          <a:xfrm rot="5400000">
            <a:off x="242570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58" name="椭圆 533"/>
          <p:cNvSpPr/>
          <p:nvPr>
            <p:custDataLst>
              <p:tags r:id="rId32"/>
            </p:custDataLst>
          </p:nvPr>
        </p:nvSpPr>
        <p:spPr>
          <a:xfrm rot="5400000">
            <a:off x="242570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60" name="椭圆 534"/>
          <p:cNvSpPr/>
          <p:nvPr>
            <p:custDataLst>
              <p:tags r:id="rId33"/>
            </p:custDataLst>
          </p:nvPr>
        </p:nvSpPr>
        <p:spPr>
          <a:xfrm rot="5400000">
            <a:off x="224218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62" name="椭圆 535"/>
          <p:cNvSpPr/>
          <p:nvPr>
            <p:custDataLst>
              <p:tags r:id="rId34"/>
            </p:custDataLst>
          </p:nvPr>
        </p:nvSpPr>
        <p:spPr>
          <a:xfrm rot="5400000">
            <a:off x="224218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64" name="椭圆 536"/>
          <p:cNvSpPr/>
          <p:nvPr>
            <p:custDataLst>
              <p:tags r:id="rId35"/>
            </p:custDataLst>
          </p:nvPr>
        </p:nvSpPr>
        <p:spPr>
          <a:xfrm rot="5400000">
            <a:off x="224218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66" name="椭圆 537"/>
          <p:cNvSpPr/>
          <p:nvPr>
            <p:custDataLst>
              <p:tags r:id="rId36"/>
            </p:custDataLst>
          </p:nvPr>
        </p:nvSpPr>
        <p:spPr>
          <a:xfrm rot="5400000">
            <a:off x="224218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68" name="椭圆 538"/>
          <p:cNvSpPr/>
          <p:nvPr>
            <p:custDataLst>
              <p:tags r:id="rId37"/>
            </p:custDataLst>
          </p:nvPr>
        </p:nvSpPr>
        <p:spPr>
          <a:xfrm rot="5400000">
            <a:off x="205803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70" name="椭圆 539"/>
          <p:cNvSpPr/>
          <p:nvPr>
            <p:custDataLst>
              <p:tags r:id="rId38"/>
            </p:custDataLst>
          </p:nvPr>
        </p:nvSpPr>
        <p:spPr>
          <a:xfrm rot="5400000">
            <a:off x="205803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72" name="椭圆 540"/>
          <p:cNvSpPr/>
          <p:nvPr>
            <p:custDataLst>
              <p:tags r:id="rId39"/>
            </p:custDataLst>
          </p:nvPr>
        </p:nvSpPr>
        <p:spPr>
          <a:xfrm rot="5400000">
            <a:off x="205803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74" name="椭圆 541"/>
          <p:cNvSpPr/>
          <p:nvPr>
            <p:custDataLst>
              <p:tags r:id="rId40"/>
            </p:custDataLst>
          </p:nvPr>
        </p:nvSpPr>
        <p:spPr>
          <a:xfrm rot="5400000">
            <a:off x="205803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76" name="椭圆 542"/>
          <p:cNvSpPr/>
          <p:nvPr>
            <p:custDataLst>
              <p:tags r:id="rId41"/>
            </p:custDataLst>
          </p:nvPr>
        </p:nvSpPr>
        <p:spPr>
          <a:xfrm rot="5400000">
            <a:off x="187452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78" name="椭圆 543"/>
          <p:cNvSpPr/>
          <p:nvPr>
            <p:custDataLst>
              <p:tags r:id="rId42"/>
            </p:custDataLst>
          </p:nvPr>
        </p:nvSpPr>
        <p:spPr>
          <a:xfrm rot="5400000">
            <a:off x="187452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80" name="椭圆 544"/>
          <p:cNvSpPr/>
          <p:nvPr>
            <p:custDataLst>
              <p:tags r:id="rId43"/>
            </p:custDataLst>
          </p:nvPr>
        </p:nvSpPr>
        <p:spPr>
          <a:xfrm rot="5400000">
            <a:off x="187452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82" name="椭圆 545"/>
          <p:cNvSpPr/>
          <p:nvPr>
            <p:custDataLst>
              <p:tags r:id="rId44"/>
            </p:custDataLst>
          </p:nvPr>
        </p:nvSpPr>
        <p:spPr>
          <a:xfrm rot="5400000">
            <a:off x="187452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84" name="标题"/>
          <p:cNvSpPr txBox="1">
            <a:spLocks noGrp="1"/>
          </p:cNvSpPr>
          <p:nvPr>
            <p:ph type="title" idx="1"/>
            <p:custDataLst>
              <p:tags r:id="rId45"/>
            </p:custDataLst>
          </p:nvPr>
        </p:nvSpPr>
        <p:spPr>
          <a:xfrm>
            <a:off x="608400" y="442348"/>
            <a:ext cx="10969200" cy="681355"/>
          </a:xfrm>
          <a:prstGeom prst="rect">
            <a:avLst/>
          </a:prstGeom>
          <a:noFill/>
        </p:spPr>
        <p:txBody>
          <a:bodyPr vert="horz" wrap="square" rtlCol="0">
            <a:normAutofit/>
          </a:bodyPr>
          <a:lstStyle>
            <a:defPPr>
              <a:defRPr lang="zh-CN"/>
            </a:defPPr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0" normalizeH="0" baseline="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9386" name="日期占位符 4"/>
          <p:cNvSpPr>
            <a:spLocks noGrp="1"/>
          </p:cNvSpPr>
          <p:nvPr>
            <p:ph type="dt" sz="half" idx="10"/>
            <p:custDataLst>
              <p:tags r:id="rId4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9388" name="页脚占位符 5"/>
          <p:cNvSpPr>
            <a:spLocks noGrp="1"/>
          </p:cNvSpPr>
          <p:nvPr>
            <p:ph type="ftr" sz="quarter" idx="11"/>
            <p:custDataLst>
              <p:tags r:id="rId4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9390" name="灯片编号占位符 6"/>
          <p:cNvSpPr>
            <a:spLocks noGrp="1"/>
          </p:cNvSpPr>
          <p:nvPr>
            <p:ph type="sldNum" sz="quarter" idx="12"/>
            <p:custDataLst>
              <p:tags r:id="rId4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TxTwoObj" preserve="1">
  <p:cSld name="标题和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sp>
        <p:nvSpPr>
          <p:cNvPr id="1049392" name="任意多边形: 形状 3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94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96" name="正文"/>
          <p:cNvSpPr txBox="1">
            <a:spLocks noGrp="1"/>
          </p:cNvSpPr>
          <p:nvPr>
            <p:ph idx="48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 algn="l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 algn="l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 algn="l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 algn="l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 algn="l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9398" name="标题"/>
          <p:cNvSpPr txBox="1">
            <a:spLocks noGrp="1"/>
          </p:cNvSpPr>
          <p:nvPr>
            <p:ph type="title" idx="47"/>
            <p:custDataLst>
              <p:tags r:id="rId4"/>
            </p:custDataLst>
          </p:nvPr>
        </p:nvSpPr>
        <p:spPr>
          <a:xfrm>
            <a:off x="6235200" y="1419070"/>
            <a:ext cx="5342400" cy="42037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9400" name="正文"/>
          <p:cNvSpPr txBox="1">
            <a:spLocks noGrp="1"/>
          </p:cNvSpPr>
          <p:nvPr>
            <p:ph idx="46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 algn="l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 algn="l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 algn="l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 algn="l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 algn="l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9402" name="标题"/>
          <p:cNvSpPr txBox="1">
            <a:spLocks noGrp="1"/>
          </p:cNvSpPr>
          <p:nvPr>
            <p:ph type="title" idx="45"/>
            <p:custDataLst>
              <p:tags r:id="rId6"/>
            </p:custDataLst>
          </p:nvPr>
        </p:nvSpPr>
        <p:spPr>
          <a:xfrm>
            <a:off x="608400" y="1429865"/>
            <a:ext cx="5342400" cy="39878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9404" name="椭圆 125"/>
          <p:cNvSpPr/>
          <p:nvPr>
            <p:custDataLst>
              <p:tags r:id="rId7"/>
            </p:custDataLst>
          </p:nvPr>
        </p:nvSpPr>
        <p:spPr>
          <a:xfrm rot="5400000">
            <a:off x="169989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06" name="椭圆 126"/>
          <p:cNvSpPr/>
          <p:nvPr>
            <p:custDataLst>
              <p:tags r:id="rId8"/>
            </p:custDataLst>
          </p:nvPr>
        </p:nvSpPr>
        <p:spPr>
          <a:xfrm rot="5400000">
            <a:off x="169989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08" name="椭圆 127"/>
          <p:cNvSpPr/>
          <p:nvPr>
            <p:custDataLst>
              <p:tags r:id="rId9"/>
            </p:custDataLst>
          </p:nvPr>
        </p:nvSpPr>
        <p:spPr>
          <a:xfrm rot="5400000">
            <a:off x="169989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10" name="椭圆 128"/>
          <p:cNvSpPr/>
          <p:nvPr>
            <p:custDataLst>
              <p:tags r:id="rId10"/>
            </p:custDataLst>
          </p:nvPr>
        </p:nvSpPr>
        <p:spPr>
          <a:xfrm rot="5400000">
            <a:off x="169989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12" name="椭圆 129"/>
          <p:cNvSpPr/>
          <p:nvPr>
            <p:custDataLst>
              <p:tags r:id="rId11"/>
            </p:custDataLst>
          </p:nvPr>
        </p:nvSpPr>
        <p:spPr>
          <a:xfrm rot="5400000">
            <a:off x="151574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14" name="椭圆 130"/>
          <p:cNvSpPr/>
          <p:nvPr>
            <p:custDataLst>
              <p:tags r:id="rId12"/>
            </p:custDataLst>
          </p:nvPr>
        </p:nvSpPr>
        <p:spPr>
          <a:xfrm rot="5400000">
            <a:off x="151574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16" name="椭圆 131"/>
          <p:cNvSpPr/>
          <p:nvPr>
            <p:custDataLst>
              <p:tags r:id="rId13"/>
            </p:custDataLst>
          </p:nvPr>
        </p:nvSpPr>
        <p:spPr>
          <a:xfrm rot="5400000">
            <a:off x="151574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18" name="椭圆 132"/>
          <p:cNvSpPr/>
          <p:nvPr>
            <p:custDataLst>
              <p:tags r:id="rId14"/>
            </p:custDataLst>
          </p:nvPr>
        </p:nvSpPr>
        <p:spPr>
          <a:xfrm rot="5400000">
            <a:off x="151574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20" name="椭圆 133"/>
          <p:cNvSpPr/>
          <p:nvPr>
            <p:custDataLst>
              <p:tags r:id="rId15"/>
            </p:custDataLst>
          </p:nvPr>
        </p:nvSpPr>
        <p:spPr>
          <a:xfrm rot="5400000">
            <a:off x="133223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22" name="椭圆 134"/>
          <p:cNvSpPr/>
          <p:nvPr>
            <p:custDataLst>
              <p:tags r:id="rId16"/>
            </p:custDataLst>
          </p:nvPr>
        </p:nvSpPr>
        <p:spPr>
          <a:xfrm rot="5400000">
            <a:off x="133223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24" name="椭圆 135"/>
          <p:cNvSpPr/>
          <p:nvPr>
            <p:custDataLst>
              <p:tags r:id="rId17"/>
            </p:custDataLst>
          </p:nvPr>
        </p:nvSpPr>
        <p:spPr>
          <a:xfrm rot="5400000">
            <a:off x="133223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26" name="椭圆 136"/>
          <p:cNvSpPr/>
          <p:nvPr>
            <p:custDataLst>
              <p:tags r:id="rId18"/>
            </p:custDataLst>
          </p:nvPr>
        </p:nvSpPr>
        <p:spPr>
          <a:xfrm rot="5400000">
            <a:off x="133223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28" name="椭圆 137"/>
          <p:cNvSpPr/>
          <p:nvPr>
            <p:custDataLst>
              <p:tags r:id="rId19"/>
            </p:custDataLst>
          </p:nvPr>
        </p:nvSpPr>
        <p:spPr>
          <a:xfrm rot="5400000">
            <a:off x="114808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30" name="椭圆 138"/>
          <p:cNvSpPr/>
          <p:nvPr>
            <p:custDataLst>
              <p:tags r:id="rId20"/>
            </p:custDataLst>
          </p:nvPr>
        </p:nvSpPr>
        <p:spPr>
          <a:xfrm rot="5400000">
            <a:off x="114808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32" name="椭圆 139"/>
          <p:cNvSpPr/>
          <p:nvPr>
            <p:custDataLst>
              <p:tags r:id="rId21"/>
            </p:custDataLst>
          </p:nvPr>
        </p:nvSpPr>
        <p:spPr>
          <a:xfrm rot="5400000">
            <a:off x="114808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34" name="椭圆 140"/>
          <p:cNvSpPr/>
          <p:nvPr>
            <p:custDataLst>
              <p:tags r:id="rId22"/>
            </p:custDataLst>
          </p:nvPr>
        </p:nvSpPr>
        <p:spPr>
          <a:xfrm rot="5400000">
            <a:off x="114808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36" name="椭圆 141"/>
          <p:cNvSpPr/>
          <p:nvPr>
            <p:custDataLst>
              <p:tags r:id="rId23"/>
            </p:custDataLst>
          </p:nvPr>
        </p:nvSpPr>
        <p:spPr>
          <a:xfrm rot="5400000">
            <a:off x="96456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38" name="椭圆 142"/>
          <p:cNvSpPr/>
          <p:nvPr>
            <p:custDataLst>
              <p:tags r:id="rId24"/>
            </p:custDataLst>
          </p:nvPr>
        </p:nvSpPr>
        <p:spPr>
          <a:xfrm rot="5400000">
            <a:off x="96456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40" name="椭圆 143"/>
          <p:cNvSpPr/>
          <p:nvPr>
            <p:custDataLst>
              <p:tags r:id="rId25"/>
            </p:custDataLst>
          </p:nvPr>
        </p:nvSpPr>
        <p:spPr>
          <a:xfrm rot="5400000">
            <a:off x="96456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42" name="椭圆 144"/>
          <p:cNvSpPr/>
          <p:nvPr>
            <p:custDataLst>
              <p:tags r:id="rId26"/>
            </p:custDataLst>
          </p:nvPr>
        </p:nvSpPr>
        <p:spPr>
          <a:xfrm rot="5400000">
            <a:off x="96456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44" name="椭圆 145"/>
          <p:cNvSpPr/>
          <p:nvPr>
            <p:custDataLst>
              <p:tags r:id="rId27"/>
            </p:custDataLst>
          </p:nvPr>
        </p:nvSpPr>
        <p:spPr>
          <a:xfrm rot="5400000">
            <a:off x="260985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46" name="椭圆 146"/>
          <p:cNvSpPr/>
          <p:nvPr>
            <p:custDataLst>
              <p:tags r:id="rId28"/>
            </p:custDataLst>
          </p:nvPr>
        </p:nvSpPr>
        <p:spPr>
          <a:xfrm rot="5400000">
            <a:off x="260985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48" name="椭圆 147"/>
          <p:cNvSpPr/>
          <p:nvPr>
            <p:custDataLst>
              <p:tags r:id="rId29"/>
            </p:custDataLst>
          </p:nvPr>
        </p:nvSpPr>
        <p:spPr>
          <a:xfrm rot="5400000">
            <a:off x="260985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50" name="椭圆 148"/>
          <p:cNvSpPr/>
          <p:nvPr>
            <p:custDataLst>
              <p:tags r:id="rId30"/>
            </p:custDataLst>
          </p:nvPr>
        </p:nvSpPr>
        <p:spPr>
          <a:xfrm rot="5400000">
            <a:off x="260985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52" name="椭圆 149"/>
          <p:cNvSpPr/>
          <p:nvPr>
            <p:custDataLst>
              <p:tags r:id="rId31"/>
            </p:custDataLst>
          </p:nvPr>
        </p:nvSpPr>
        <p:spPr>
          <a:xfrm rot="5400000">
            <a:off x="242570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54" name="椭圆 150"/>
          <p:cNvSpPr/>
          <p:nvPr>
            <p:custDataLst>
              <p:tags r:id="rId32"/>
            </p:custDataLst>
          </p:nvPr>
        </p:nvSpPr>
        <p:spPr>
          <a:xfrm rot="5400000">
            <a:off x="242570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56" name="椭圆 151"/>
          <p:cNvSpPr/>
          <p:nvPr>
            <p:custDataLst>
              <p:tags r:id="rId33"/>
            </p:custDataLst>
          </p:nvPr>
        </p:nvSpPr>
        <p:spPr>
          <a:xfrm rot="5400000">
            <a:off x="242570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58" name="椭圆 152"/>
          <p:cNvSpPr/>
          <p:nvPr>
            <p:custDataLst>
              <p:tags r:id="rId34"/>
            </p:custDataLst>
          </p:nvPr>
        </p:nvSpPr>
        <p:spPr>
          <a:xfrm rot="5400000">
            <a:off x="242570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60" name="椭圆 153"/>
          <p:cNvSpPr/>
          <p:nvPr>
            <p:custDataLst>
              <p:tags r:id="rId35"/>
            </p:custDataLst>
          </p:nvPr>
        </p:nvSpPr>
        <p:spPr>
          <a:xfrm rot="5400000">
            <a:off x="224218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62" name="椭圆 154"/>
          <p:cNvSpPr/>
          <p:nvPr>
            <p:custDataLst>
              <p:tags r:id="rId36"/>
            </p:custDataLst>
          </p:nvPr>
        </p:nvSpPr>
        <p:spPr>
          <a:xfrm rot="5400000">
            <a:off x="224218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64" name="椭圆 191"/>
          <p:cNvSpPr/>
          <p:nvPr>
            <p:custDataLst>
              <p:tags r:id="rId37"/>
            </p:custDataLst>
          </p:nvPr>
        </p:nvSpPr>
        <p:spPr>
          <a:xfrm rot="5400000">
            <a:off x="224218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66" name="椭圆 192"/>
          <p:cNvSpPr/>
          <p:nvPr>
            <p:custDataLst>
              <p:tags r:id="rId38"/>
            </p:custDataLst>
          </p:nvPr>
        </p:nvSpPr>
        <p:spPr>
          <a:xfrm rot="5400000">
            <a:off x="224218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68" name="椭圆 194"/>
          <p:cNvSpPr/>
          <p:nvPr>
            <p:custDataLst>
              <p:tags r:id="rId39"/>
            </p:custDataLst>
          </p:nvPr>
        </p:nvSpPr>
        <p:spPr>
          <a:xfrm rot="5400000">
            <a:off x="205803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70" name="椭圆 195"/>
          <p:cNvSpPr/>
          <p:nvPr>
            <p:custDataLst>
              <p:tags r:id="rId40"/>
            </p:custDataLst>
          </p:nvPr>
        </p:nvSpPr>
        <p:spPr>
          <a:xfrm rot="5400000">
            <a:off x="205803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72" name="椭圆 196"/>
          <p:cNvSpPr/>
          <p:nvPr>
            <p:custDataLst>
              <p:tags r:id="rId41"/>
            </p:custDataLst>
          </p:nvPr>
        </p:nvSpPr>
        <p:spPr>
          <a:xfrm rot="5400000">
            <a:off x="205803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74" name="椭圆 197"/>
          <p:cNvSpPr/>
          <p:nvPr>
            <p:custDataLst>
              <p:tags r:id="rId42"/>
            </p:custDataLst>
          </p:nvPr>
        </p:nvSpPr>
        <p:spPr>
          <a:xfrm rot="5400000">
            <a:off x="205803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76" name="椭圆 198"/>
          <p:cNvSpPr/>
          <p:nvPr>
            <p:custDataLst>
              <p:tags r:id="rId43"/>
            </p:custDataLst>
          </p:nvPr>
        </p:nvSpPr>
        <p:spPr>
          <a:xfrm rot="5400000">
            <a:off x="187452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78" name="椭圆 199"/>
          <p:cNvSpPr/>
          <p:nvPr>
            <p:custDataLst>
              <p:tags r:id="rId44"/>
            </p:custDataLst>
          </p:nvPr>
        </p:nvSpPr>
        <p:spPr>
          <a:xfrm rot="5400000">
            <a:off x="187452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80" name="椭圆 200"/>
          <p:cNvSpPr/>
          <p:nvPr>
            <p:custDataLst>
              <p:tags r:id="rId45"/>
            </p:custDataLst>
          </p:nvPr>
        </p:nvSpPr>
        <p:spPr>
          <a:xfrm rot="5400000">
            <a:off x="187452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82" name="椭圆 201"/>
          <p:cNvSpPr/>
          <p:nvPr>
            <p:custDataLst>
              <p:tags r:id="rId46"/>
            </p:custDataLst>
          </p:nvPr>
        </p:nvSpPr>
        <p:spPr>
          <a:xfrm rot="5400000">
            <a:off x="187452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84" name="标题"/>
          <p:cNvSpPr txBox="1">
            <a:spLocks noGrp="1"/>
          </p:cNvSpPr>
          <p:nvPr>
            <p:ph type="title" idx="1"/>
            <p:custDataLst>
              <p:tags r:id="rId47"/>
            </p:custDataLst>
          </p:nvPr>
        </p:nvSpPr>
        <p:spPr>
          <a:xfrm>
            <a:off x="608400" y="459860"/>
            <a:ext cx="10969200" cy="646331"/>
          </a:xfrm>
          <a:prstGeom prst="rect">
            <a:avLst/>
          </a:prstGeom>
          <a:noFill/>
        </p:spPr>
        <p:txBody>
          <a:bodyPr vert="horz" wrap="square" rtlCol="0">
            <a:normAutofit/>
          </a:bodyPr>
          <a:lstStyle>
            <a:defPPr>
              <a:defRPr lang="zh-CN"/>
            </a:defPPr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0" normalizeH="0" baseline="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9486" name="日期占位符 6"/>
          <p:cNvSpPr>
            <a:spLocks noGrp="1"/>
          </p:cNvSpPr>
          <p:nvPr>
            <p:ph type="dt" sz="half" idx="10"/>
            <p:custDataLst>
              <p:tags r:id="rId48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9488" name="页脚占位符 7"/>
          <p:cNvSpPr>
            <a:spLocks noGrp="1"/>
          </p:cNvSpPr>
          <p:nvPr>
            <p:ph type="ftr" sz="quarter" idx="11"/>
            <p:custDataLst>
              <p:tags r:id="rId49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1049490" name="灯片编号占位符 8"/>
          <p:cNvSpPr>
            <a:spLocks noGrp="1"/>
          </p:cNvSpPr>
          <p:nvPr>
            <p:ph type="sldNum" sz="quarter" idx="12"/>
            <p:custDataLst>
              <p:tags r:id="rId50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lstStyle/>
          <a:p>
            <a:fld id="{49AE70B2-8BF9-45C0-BB95-33D1B9D3A854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sp>
        <p:nvSpPr>
          <p:cNvPr id="1049492" name="任意多边形: 形状 6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94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96" name="椭圆 125"/>
          <p:cNvSpPr/>
          <p:nvPr>
            <p:custDataLst>
              <p:tags r:id="rId3"/>
            </p:custDataLst>
          </p:nvPr>
        </p:nvSpPr>
        <p:spPr>
          <a:xfrm rot="5400000">
            <a:off x="169989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98" name="椭圆 126"/>
          <p:cNvSpPr/>
          <p:nvPr>
            <p:custDataLst>
              <p:tags r:id="rId4"/>
            </p:custDataLst>
          </p:nvPr>
        </p:nvSpPr>
        <p:spPr>
          <a:xfrm rot="5400000">
            <a:off x="169989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00" name="椭圆 127"/>
          <p:cNvSpPr/>
          <p:nvPr>
            <p:custDataLst>
              <p:tags r:id="rId5"/>
            </p:custDataLst>
          </p:nvPr>
        </p:nvSpPr>
        <p:spPr>
          <a:xfrm rot="5400000">
            <a:off x="169989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02" name="椭圆 128"/>
          <p:cNvSpPr/>
          <p:nvPr>
            <p:custDataLst>
              <p:tags r:id="rId6"/>
            </p:custDataLst>
          </p:nvPr>
        </p:nvSpPr>
        <p:spPr>
          <a:xfrm rot="5400000">
            <a:off x="169989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04" name="椭圆 129"/>
          <p:cNvSpPr/>
          <p:nvPr>
            <p:custDataLst>
              <p:tags r:id="rId7"/>
            </p:custDataLst>
          </p:nvPr>
        </p:nvSpPr>
        <p:spPr>
          <a:xfrm rot="5400000">
            <a:off x="151574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06" name="椭圆 130"/>
          <p:cNvSpPr/>
          <p:nvPr>
            <p:custDataLst>
              <p:tags r:id="rId8"/>
            </p:custDataLst>
          </p:nvPr>
        </p:nvSpPr>
        <p:spPr>
          <a:xfrm rot="5400000">
            <a:off x="151574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08" name="椭圆 131"/>
          <p:cNvSpPr/>
          <p:nvPr>
            <p:custDataLst>
              <p:tags r:id="rId9"/>
            </p:custDataLst>
          </p:nvPr>
        </p:nvSpPr>
        <p:spPr>
          <a:xfrm rot="5400000">
            <a:off x="151574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10" name="椭圆 132"/>
          <p:cNvSpPr/>
          <p:nvPr>
            <p:custDataLst>
              <p:tags r:id="rId10"/>
            </p:custDataLst>
          </p:nvPr>
        </p:nvSpPr>
        <p:spPr>
          <a:xfrm rot="5400000">
            <a:off x="151574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12" name="椭圆 133"/>
          <p:cNvSpPr/>
          <p:nvPr>
            <p:custDataLst>
              <p:tags r:id="rId11"/>
            </p:custDataLst>
          </p:nvPr>
        </p:nvSpPr>
        <p:spPr>
          <a:xfrm rot="5400000">
            <a:off x="133223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14" name="椭圆 134"/>
          <p:cNvSpPr/>
          <p:nvPr>
            <p:custDataLst>
              <p:tags r:id="rId12"/>
            </p:custDataLst>
          </p:nvPr>
        </p:nvSpPr>
        <p:spPr>
          <a:xfrm rot="5400000">
            <a:off x="133223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16" name="椭圆 135"/>
          <p:cNvSpPr/>
          <p:nvPr>
            <p:custDataLst>
              <p:tags r:id="rId13"/>
            </p:custDataLst>
          </p:nvPr>
        </p:nvSpPr>
        <p:spPr>
          <a:xfrm rot="5400000">
            <a:off x="133223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18" name="椭圆 136"/>
          <p:cNvSpPr/>
          <p:nvPr>
            <p:custDataLst>
              <p:tags r:id="rId14"/>
            </p:custDataLst>
          </p:nvPr>
        </p:nvSpPr>
        <p:spPr>
          <a:xfrm rot="5400000">
            <a:off x="133223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20" name="椭圆 137"/>
          <p:cNvSpPr/>
          <p:nvPr>
            <p:custDataLst>
              <p:tags r:id="rId15"/>
            </p:custDataLst>
          </p:nvPr>
        </p:nvSpPr>
        <p:spPr>
          <a:xfrm rot="5400000">
            <a:off x="114808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22" name="椭圆 138"/>
          <p:cNvSpPr/>
          <p:nvPr>
            <p:custDataLst>
              <p:tags r:id="rId16"/>
            </p:custDataLst>
          </p:nvPr>
        </p:nvSpPr>
        <p:spPr>
          <a:xfrm rot="5400000">
            <a:off x="114808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24" name="椭圆 139"/>
          <p:cNvSpPr/>
          <p:nvPr>
            <p:custDataLst>
              <p:tags r:id="rId17"/>
            </p:custDataLst>
          </p:nvPr>
        </p:nvSpPr>
        <p:spPr>
          <a:xfrm rot="5400000">
            <a:off x="114808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26" name="椭圆 140"/>
          <p:cNvSpPr/>
          <p:nvPr>
            <p:custDataLst>
              <p:tags r:id="rId18"/>
            </p:custDataLst>
          </p:nvPr>
        </p:nvSpPr>
        <p:spPr>
          <a:xfrm rot="5400000">
            <a:off x="114808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28" name="椭圆 141"/>
          <p:cNvSpPr/>
          <p:nvPr>
            <p:custDataLst>
              <p:tags r:id="rId19"/>
            </p:custDataLst>
          </p:nvPr>
        </p:nvSpPr>
        <p:spPr>
          <a:xfrm rot="5400000">
            <a:off x="96456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30" name="椭圆 142"/>
          <p:cNvSpPr/>
          <p:nvPr>
            <p:custDataLst>
              <p:tags r:id="rId20"/>
            </p:custDataLst>
          </p:nvPr>
        </p:nvSpPr>
        <p:spPr>
          <a:xfrm rot="5400000">
            <a:off x="96456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32" name="椭圆 143"/>
          <p:cNvSpPr/>
          <p:nvPr>
            <p:custDataLst>
              <p:tags r:id="rId21"/>
            </p:custDataLst>
          </p:nvPr>
        </p:nvSpPr>
        <p:spPr>
          <a:xfrm rot="5400000">
            <a:off x="96456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34" name="椭圆 144"/>
          <p:cNvSpPr/>
          <p:nvPr>
            <p:custDataLst>
              <p:tags r:id="rId22"/>
            </p:custDataLst>
          </p:nvPr>
        </p:nvSpPr>
        <p:spPr>
          <a:xfrm rot="5400000">
            <a:off x="96456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36" name="椭圆 145"/>
          <p:cNvSpPr/>
          <p:nvPr>
            <p:custDataLst>
              <p:tags r:id="rId23"/>
            </p:custDataLst>
          </p:nvPr>
        </p:nvSpPr>
        <p:spPr>
          <a:xfrm rot="5400000">
            <a:off x="260985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38" name="椭圆 146"/>
          <p:cNvSpPr/>
          <p:nvPr>
            <p:custDataLst>
              <p:tags r:id="rId24"/>
            </p:custDataLst>
          </p:nvPr>
        </p:nvSpPr>
        <p:spPr>
          <a:xfrm rot="5400000">
            <a:off x="260985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40" name="椭圆 147"/>
          <p:cNvSpPr/>
          <p:nvPr>
            <p:custDataLst>
              <p:tags r:id="rId25"/>
            </p:custDataLst>
          </p:nvPr>
        </p:nvSpPr>
        <p:spPr>
          <a:xfrm rot="5400000">
            <a:off x="260985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42" name="椭圆 148"/>
          <p:cNvSpPr/>
          <p:nvPr>
            <p:custDataLst>
              <p:tags r:id="rId26"/>
            </p:custDataLst>
          </p:nvPr>
        </p:nvSpPr>
        <p:spPr>
          <a:xfrm rot="5400000">
            <a:off x="260985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44" name="椭圆 149"/>
          <p:cNvSpPr/>
          <p:nvPr>
            <p:custDataLst>
              <p:tags r:id="rId27"/>
            </p:custDataLst>
          </p:nvPr>
        </p:nvSpPr>
        <p:spPr>
          <a:xfrm rot="5400000">
            <a:off x="242570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46" name="椭圆 150"/>
          <p:cNvSpPr/>
          <p:nvPr>
            <p:custDataLst>
              <p:tags r:id="rId28"/>
            </p:custDataLst>
          </p:nvPr>
        </p:nvSpPr>
        <p:spPr>
          <a:xfrm rot="5400000">
            <a:off x="242570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48" name="椭圆 151"/>
          <p:cNvSpPr/>
          <p:nvPr>
            <p:custDataLst>
              <p:tags r:id="rId29"/>
            </p:custDataLst>
          </p:nvPr>
        </p:nvSpPr>
        <p:spPr>
          <a:xfrm rot="5400000">
            <a:off x="242570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50" name="椭圆 152"/>
          <p:cNvSpPr/>
          <p:nvPr>
            <p:custDataLst>
              <p:tags r:id="rId30"/>
            </p:custDataLst>
          </p:nvPr>
        </p:nvSpPr>
        <p:spPr>
          <a:xfrm rot="5400000">
            <a:off x="242570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52" name="椭圆 153"/>
          <p:cNvSpPr/>
          <p:nvPr>
            <p:custDataLst>
              <p:tags r:id="rId31"/>
            </p:custDataLst>
          </p:nvPr>
        </p:nvSpPr>
        <p:spPr>
          <a:xfrm rot="5400000">
            <a:off x="224218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54" name="椭圆 154"/>
          <p:cNvSpPr/>
          <p:nvPr>
            <p:custDataLst>
              <p:tags r:id="rId32"/>
            </p:custDataLst>
          </p:nvPr>
        </p:nvSpPr>
        <p:spPr>
          <a:xfrm rot="5400000">
            <a:off x="224218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56" name="椭圆 191"/>
          <p:cNvSpPr/>
          <p:nvPr>
            <p:custDataLst>
              <p:tags r:id="rId33"/>
            </p:custDataLst>
          </p:nvPr>
        </p:nvSpPr>
        <p:spPr>
          <a:xfrm rot="5400000">
            <a:off x="224218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58" name="椭圆 192"/>
          <p:cNvSpPr/>
          <p:nvPr>
            <p:custDataLst>
              <p:tags r:id="rId34"/>
            </p:custDataLst>
          </p:nvPr>
        </p:nvSpPr>
        <p:spPr>
          <a:xfrm rot="5400000">
            <a:off x="224218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60" name="椭圆 194"/>
          <p:cNvSpPr/>
          <p:nvPr>
            <p:custDataLst>
              <p:tags r:id="rId35"/>
            </p:custDataLst>
          </p:nvPr>
        </p:nvSpPr>
        <p:spPr>
          <a:xfrm rot="5400000">
            <a:off x="205803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62" name="椭圆 195"/>
          <p:cNvSpPr/>
          <p:nvPr>
            <p:custDataLst>
              <p:tags r:id="rId36"/>
            </p:custDataLst>
          </p:nvPr>
        </p:nvSpPr>
        <p:spPr>
          <a:xfrm rot="5400000">
            <a:off x="205803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64" name="椭圆 196"/>
          <p:cNvSpPr/>
          <p:nvPr>
            <p:custDataLst>
              <p:tags r:id="rId37"/>
            </p:custDataLst>
          </p:nvPr>
        </p:nvSpPr>
        <p:spPr>
          <a:xfrm rot="5400000">
            <a:off x="205803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66" name="椭圆 197"/>
          <p:cNvSpPr/>
          <p:nvPr>
            <p:custDataLst>
              <p:tags r:id="rId38"/>
            </p:custDataLst>
          </p:nvPr>
        </p:nvSpPr>
        <p:spPr>
          <a:xfrm rot="5400000">
            <a:off x="205803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68" name="椭圆 198"/>
          <p:cNvSpPr/>
          <p:nvPr>
            <p:custDataLst>
              <p:tags r:id="rId39"/>
            </p:custDataLst>
          </p:nvPr>
        </p:nvSpPr>
        <p:spPr>
          <a:xfrm rot="5400000">
            <a:off x="187452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70" name="椭圆 199"/>
          <p:cNvSpPr/>
          <p:nvPr>
            <p:custDataLst>
              <p:tags r:id="rId40"/>
            </p:custDataLst>
          </p:nvPr>
        </p:nvSpPr>
        <p:spPr>
          <a:xfrm rot="5400000">
            <a:off x="187452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72" name="椭圆 200"/>
          <p:cNvSpPr/>
          <p:nvPr>
            <p:custDataLst>
              <p:tags r:id="rId41"/>
            </p:custDataLst>
          </p:nvPr>
        </p:nvSpPr>
        <p:spPr>
          <a:xfrm rot="5400000">
            <a:off x="187452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74" name="椭圆 201"/>
          <p:cNvSpPr/>
          <p:nvPr>
            <p:custDataLst>
              <p:tags r:id="rId42"/>
            </p:custDataLst>
          </p:nvPr>
        </p:nvSpPr>
        <p:spPr>
          <a:xfrm rot="5400000">
            <a:off x="187452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76" name="标题"/>
          <p:cNvSpPr txBox="1">
            <a:spLocks noGrp="1"/>
          </p:cNvSpPr>
          <p:nvPr>
            <p:ph type="title" idx="1"/>
            <p:custDataLst>
              <p:tags r:id="rId43"/>
            </p:custDataLst>
          </p:nvPr>
        </p:nvSpPr>
        <p:spPr>
          <a:xfrm>
            <a:off x="608400" y="459860"/>
            <a:ext cx="10969200" cy="646331"/>
          </a:xfrm>
          <a:prstGeom prst="rect">
            <a:avLst/>
          </a:prstGeom>
          <a:noFill/>
        </p:spPr>
        <p:txBody>
          <a:bodyPr vert="horz" wrap="square" rtlCol="0">
            <a:normAutofit/>
          </a:bodyPr>
          <a:lstStyle>
            <a:defPPr>
              <a:defRPr lang="zh-CN"/>
            </a:defPPr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0" normalizeH="0" baseline="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9578" name="日期占位符 2"/>
          <p:cNvSpPr>
            <a:spLocks noGrp="1"/>
          </p:cNvSpPr>
          <p:nvPr>
            <p:ph type="dt" sz="half" idx="10"/>
            <p:custDataLst>
              <p:tags r:id="rId4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9580" name="页脚占位符 3"/>
          <p:cNvSpPr>
            <a:spLocks noGrp="1"/>
          </p:cNvSpPr>
          <p:nvPr>
            <p:ph type="ftr" sz="quarter" idx="11"/>
            <p:custDataLst>
              <p:tags r:id="rId4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9582" name="灯片编号占位符 4"/>
          <p:cNvSpPr>
            <a:spLocks noGrp="1"/>
          </p:cNvSpPr>
          <p:nvPr>
            <p:ph type="sldNum" sz="quarter" idx="12"/>
            <p:custDataLst>
              <p:tags r:id="rId4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sp>
        <p:nvSpPr>
          <p:cNvPr id="1049584" name="任意多边形: 形状 6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86" name="任意多边形: 形状 4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88" name="椭圆 201"/>
          <p:cNvSpPr/>
          <p:nvPr>
            <p:custDataLst>
              <p:tags r:id="rId3"/>
            </p:custDataLst>
          </p:nvPr>
        </p:nvSpPr>
        <p:spPr>
          <a:xfrm rot="5400000">
            <a:off x="187452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90" name="椭圆 200"/>
          <p:cNvSpPr/>
          <p:nvPr>
            <p:custDataLst>
              <p:tags r:id="rId4"/>
            </p:custDataLst>
          </p:nvPr>
        </p:nvSpPr>
        <p:spPr>
          <a:xfrm rot="5400000">
            <a:off x="187452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92" name="椭圆 199"/>
          <p:cNvSpPr/>
          <p:nvPr>
            <p:custDataLst>
              <p:tags r:id="rId5"/>
            </p:custDataLst>
          </p:nvPr>
        </p:nvSpPr>
        <p:spPr>
          <a:xfrm rot="5400000">
            <a:off x="187452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94" name="椭圆 198"/>
          <p:cNvSpPr/>
          <p:nvPr>
            <p:custDataLst>
              <p:tags r:id="rId6"/>
            </p:custDataLst>
          </p:nvPr>
        </p:nvSpPr>
        <p:spPr>
          <a:xfrm rot="5400000">
            <a:off x="187452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96" name="椭圆 197"/>
          <p:cNvSpPr/>
          <p:nvPr>
            <p:custDataLst>
              <p:tags r:id="rId7"/>
            </p:custDataLst>
          </p:nvPr>
        </p:nvSpPr>
        <p:spPr>
          <a:xfrm rot="5400000">
            <a:off x="205803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98" name="椭圆 196"/>
          <p:cNvSpPr/>
          <p:nvPr>
            <p:custDataLst>
              <p:tags r:id="rId8"/>
            </p:custDataLst>
          </p:nvPr>
        </p:nvSpPr>
        <p:spPr>
          <a:xfrm rot="5400000">
            <a:off x="205803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00" name="椭圆 195"/>
          <p:cNvSpPr/>
          <p:nvPr>
            <p:custDataLst>
              <p:tags r:id="rId9"/>
            </p:custDataLst>
          </p:nvPr>
        </p:nvSpPr>
        <p:spPr>
          <a:xfrm rot="5400000">
            <a:off x="205803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02" name="椭圆 194"/>
          <p:cNvSpPr/>
          <p:nvPr>
            <p:custDataLst>
              <p:tags r:id="rId10"/>
            </p:custDataLst>
          </p:nvPr>
        </p:nvSpPr>
        <p:spPr>
          <a:xfrm rot="5400000">
            <a:off x="205803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04" name="椭圆 192"/>
          <p:cNvSpPr/>
          <p:nvPr>
            <p:custDataLst>
              <p:tags r:id="rId11"/>
            </p:custDataLst>
          </p:nvPr>
        </p:nvSpPr>
        <p:spPr>
          <a:xfrm rot="5400000">
            <a:off x="224218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06" name="椭圆 191"/>
          <p:cNvSpPr/>
          <p:nvPr>
            <p:custDataLst>
              <p:tags r:id="rId12"/>
            </p:custDataLst>
          </p:nvPr>
        </p:nvSpPr>
        <p:spPr>
          <a:xfrm rot="5400000">
            <a:off x="224218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08" name="椭圆 154"/>
          <p:cNvSpPr/>
          <p:nvPr>
            <p:custDataLst>
              <p:tags r:id="rId13"/>
            </p:custDataLst>
          </p:nvPr>
        </p:nvSpPr>
        <p:spPr>
          <a:xfrm rot="5400000">
            <a:off x="224218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10" name="椭圆 153"/>
          <p:cNvSpPr/>
          <p:nvPr>
            <p:custDataLst>
              <p:tags r:id="rId14"/>
            </p:custDataLst>
          </p:nvPr>
        </p:nvSpPr>
        <p:spPr>
          <a:xfrm rot="5400000">
            <a:off x="224218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12" name="椭圆 152"/>
          <p:cNvSpPr/>
          <p:nvPr>
            <p:custDataLst>
              <p:tags r:id="rId15"/>
            </p:custDataLst>
          </p:nvPr>
        </p:nvSpPr>
        <p:spPr>
          <a:xfrm rot="5400000">
            <a:off x="242570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14" name="椭圆 151"/>
          <p:cNvSpPr/>
          <p:nvPr>
            <p:custDataLst>
              <p:tags r:id="rId16"/>
            </p:custDataLst>
          </p:nvPr>
        </p:nvSpPr>
        <p:spPr>
          <a:xfrm rot="5400000">
            <a:off x="242570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16" name="椭圆 150"/>
          <p:cNvSpPr/>
          <p:nvPr>
            <p:custDataLst>
              <p:tags r:id="rId17"/>
            </p:custDataLst>
          </p:nvPr>
        </p:nvSpPr>
        <p:spPr>
          <a:xfrm rot="5400000">
            <a:off x="242570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18" name="椭圆 149"/>
          <p:cNvSpPr/>
          <p:nvPr>
            <p:custDataLst>
              <p:tags r:id="rId18"/>
            </p:custDataLst>
          </p:nvPr>
        </p:nvSpPr>
        <p:spPr>
          <a:xfrm rot="5400000">
            <a:off x="242570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20" name="椭圆 148"/>
          <p:cNvSpPr/>
          <p:nvPr>
            <p:custDataLst>
              <p:tags r:id="rId19"/>
            </p:custDataLst>
          </p:nvPr>
        </p:nvSpPr>
        <p:spPr>
          <a:xfrm rot="5400000">
            <a:off x="260985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22" name="椭圆 147"/>
          <p:cNvSpPr/>
          <p:nvPr>
            <p:custDataLst>
              <p:tags r:id="rId20"/>
            </p:custDataLst>
          </p:nvPr>
        </p:nvSpPr>
        <p:spPr>
          <a:xfrm rot="5400000">
            <a:off x="260985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24" name="椭圆 146"/>
          <p:cNvSpPr/>
          <p:nvPr>
            <p:custDataLst>
              <p:tags r:id="rId21"/>
            </p:custDataLst>
          </p:nvPr>
        </p:nvSpPr>
        <p:spPr>
          <a:xfrm rot="5400000">
            <a:off x="260985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26" name="椭圆 145"/>
          <p:cNvSpPr/>
          <p:nvPr>
            <p:custDataLst>
              <p:tags r:id="rId22"/>
            </p:custDataLst>
          </p:nvPr>
        </p:nvSpPr>
        <p:spPr>
          <a:xfrm rot="5400000">
            <a:off x="260985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28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30" name="椭圆 143"/>
          <p:cNvSpPr/>
          <p:nvPr>
            <p:custDataLst>
              <p:tags r:id="rId24"/>
            </p:custDataLst>
          </p:nvPr>
        </p:nvSpPr>
        <p:spPr>
          <a:xfrm rot="5400000">
            <a:off x="96456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32" name="椭圆 142"/>
          <p:cNvSpPr/>
          <p:nvPr>
            <p:custDataLst>
              <p:tags r:id="rId25"/>
            </p:custDataLst>
          </p:nvPr>
        </p:nvSpPr>
        <p:spPr>
          <a:xfrm rot="5400000">
            <a:off x="96456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34" name="椭圆 141"/>
          <p:cNvSpPr/>
          <p:nvPr>
            <p:custDataLst>
              <p:tags r:id="rId26"/>
            </p:custDataLst>
          </p:nvPr>
        </p:nvSpPr>
        <p:spPr>
          <a:xfrm rot="5400000">
            <a:off x="96456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36" name="椭圆 140"/>
          <p:cNvSpPr/>
          <p:nvPr>
            <p:custDataLst>
              <p:tags r:id="rId27"/>
            </p:custDataLst>
          </p:nvPr>
        </p:nvSpPr>
        <p:spPr>
          <a:xfrm rot="5400000">
            <a:off x="114808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38" name="椭圆 139"/>
          <p:cNvSpPr/>
          <p:nvPr>
            <p:custDataLst>
              <p:tags r:id="rId28"/>
            </p:custDataLst>
          </p:nvPr>
        </p:nvSpPr>
        <p:spPr>
          <a:xfrm rot="5400000">
            <a:off x="114808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40" name="椭圆 138"/>
          <p:cNvSpPr/>
          <p:nvPr>
            <p:custDataLst>
              <p:tags r:id="rId29"/>
            </p:custDataLst>
          </p:nvPr>
        </p:nvSpPr>
        <p:spPr>
          <a:xfrm rot="5400000">
            <a:off x="114808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42" name="椭圆 137"/>
          <p:cNvSpPr/>
          <p:nvPr>
            <p:custDataLst>
              <p:tags r:id="rId30"/>
            </p:custDataLst>
          </p:nvPr>
        </p:nvSpPr>
        <p:spPr>
          <a:xfrm rot="5400000">
            <a:off x="114808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44" name="椭圆 136"/>
          <p:cNvSpPr/>
          <p:nvPr>
            <p:custDataLst>
              <p:tags r:id="rId31"/>
            </p:custDataLst>
          </p:nvPr>
        </p:nvSpPr>
        <p:spPr>
          <a:xfrm rot="5400000">
            <a:off x="133223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46" name="椭圆 135"/>
          <p:cNvSpPr/>
          <p:nvPr>
            <p:custDataLst>
              <p:tags r:id="rId32"/>
            </p:custDataLst>
          </p:nvPr>
        </p:nvSpPr>
        <p:spPr>
          <a:xfrm rot="5400000">
            <a:off x="133223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48" name="椭圆 134"/>
          <p:cNvSpPr/>
          <p:nvPr>
            <p:custDataLst>
              <p:tags r:id="rId33"/>
            </p:custDataLst>
          </p:nvPr>
        </p:nvSpPr>
        <p:spPr>
          <a:xfrm rot="5400000">
            <a:off x="133223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50" name="椭圆 133"/>
          <p:cNvSpPr/>
          <p:nvPr>
            <p:custDataLst>
              <p:tags r:id="rId34"/>
            </p:custDataLst>
          </p:nvPr>
        </p:nvSpPr>
        <p:spPr>
          <a:xfrm rot="5400000">
            <a:off x="133223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52" name="椭圆 132"/>
          <p:cNvSpPr/>
          <p:nvPr>
            <p:custDataLst>
              <p:tags r:id="rId35"/>
            </p:custDataLst>
          </p:nvPr>
        </p:nvSpPr>
        <p:spPr>
          <a:xfrm rot="5400000">
            <a:off x="151574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54" name="椭圆 131"/>
          <p:cNvSpPr/>
          <p:nvPr>
            <p:custDataLst>
              <p:tags r:id="rId36"/>
            </p:custDataLst>
          </p:nvPr>
        </p:nvSpPr>
        <p:spPr>
          <a:xfrm rot="5400000">
            <a:off x="151574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56" name="椭圆 130"/>
          <p:cNvSpPr/>
          <p:nvPr>
            <p:custDataLst>
              <p:tags r:id="rId37"/>
            </p:custDataLst>
          </p:nvPr>
        </p:nvSpPr>
        <p:spPr>
          <a:xfrm rot="5400000">
            <a:off x="151574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58" name="椭圆 129"/>
          <p:cNvSpPr/>
          <p:nvPr>
            <p:custDataLst>
              <p:tags r:id="rId38"/>
            </p:custDataLst>
          </p:nvPr>
        </p:nvSpPr>
        <p:spPr>
          <a:xfrm rot="5400000">
            <a:off x="151574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60" name="椭圆 128"/>
          <p:cNvSpPr/>
          <p:nvPr>
            <p:custDataLst>
              <p:tags r:id="rId39"/>
            </p:custDataLst>
          </p:nvPr>
        </p:nvSpPr>
        <p:spPr>
          <a:xfrm rot="5400000">
            <a:off x="169989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62" name="椭圆 127"/>
          <p:cNvSpPr/>
          <p:nvPr>
            <p:custDataLst>
              <p:tags r:id="rId40"/>
            </p:custDataLst>
          </p:nvPr>
        </p:nvSpPr>
        <p:spPr>
          <a:xfrm rot="5400000">
            <a:off x="169989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64" name="椭圆 126"/>
          <p:cNvSpPr/>
          <p:nvPr>
            <p:custDataLst>
              <p:tags r:id="rId41"/>
            </p:custDataLst>
          </p:nvPr>
        </p:nvSpPr>
        <p:spPr>
          <a:xfrm rot="5400000">
            <a:off x="169989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66" name="椭圆 125"/>
          <p:cNvSpPr/>
          <p:nvPr>
            <p:custDataLst>
              <p:tags r:id="rId42"/>
            </p:custDataLst>
          </p:nvPr>
        </p:nvSpPr>
        <p:spPr>
          <a:xfrm rot="5400000">
            <a:off x="169989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68" name="日期占位符 1"/>
          <p:cNvSpPr>
            <a:spLocks noGrp="1"/>
          </p:cNvSpPr>
          <p:nvPr>
            <p:ph type="dt" sz="half" idx="10"/>
            <p:custDataLst>
              <p:tags r:id="rId4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9670" name="页脚占位符 2"/>
          <p:cNvSpPr>
            <a:spLocks noGrp="1"/>
          </p:cNvSpPr>
          <p:nvPr>
            <p:ph type="ftr" sz="quarter" idx="11"/>
            <p:custDataLst>
              <p:tags r:id="rId4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9672" name="灯片编号占位符 3"/>
          <p:cNvSpPr>
            <a:spLocks noGrp="1"/>
          </p:cNvSpPr>
          <p:nvPr>
            <p:ph type="sldNum" sz="quarter" idx="12"/>
            <p:custDataLst>
              <p:tags r:id="rId4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sp>
        <p:nvSpPr>
          <p:cNvPr id="1049674" name="任意多边形: 形状 7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676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678" name="正文"/>
          <p:cNvSpPr txBox="1">
            <a:spLocks noGrp="1"/>
          </p:cNvSpPr>
          <p:nvPr>
            <p:ph idx="44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 algn="l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 algn="l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 algn="l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 algn="l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 algn="l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9680" name="椭圆 125"/>
          <p:cNvSpPr/>
          <p:nvPr>
            <p:custDataLst>
              <p:tags r:id="rId4"/>
            </p:custDataLst>
          </p:nvPr>
        </p:nvSpPr>
        <p:spPr>
          <a:xfrm rot="5400000">
            <a:off x="169989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82" name="椭圆 126"/>
          <p:cNvSpPr/>
          <p:nvPr>
            <p:custDataLst>
              <p:tags r:id="rId5"/>
            </p:custDataLst>
          </p:nvPr>
        </p:nvSpPr>
        <p:spPr>
          <a:xfrm rot="5400000">
            <a:off x="169989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84" name="椭圆 127"/>
          <p:cNvSpPr/>
          <p:nvPr>
            <p:custDataLst>
              <p:tags r:id="rId6"/>
            </p:custDataLst>
          </p:nvPr>
        </p:nvSpPr>
        <p:spPr>
          <a:xfrm rot="5400000">
            <a:off x="169989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86" name="椭圆 128"/>
          <p:cNvSpPr/>
          <p:nvPr>
            <p:custDataLst>
              <p:tags r:id="rId7"/>
            </p:custDataLst>
          </p:nvPr>
        </p:nvSpPr>
        <p:spPr>
          <a:xfrm rot="5400000">
            <a:off x="169989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88" name="椭圆 129"/>
          <p:cNvSpPr/>
          <p:nvPr>
            <p:custDataLst>
              <p:tags r:id="rId8"/>
            </p:custDataLst>
          </p:nvPr>
        </p:nvSpPr>
        <p:spPr>
          <a:xfrm rot="5400000">
            <a:off x="151574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90" name="椭圆 130"/>
          <p:cNvSpPr/>
          <p:nvPr>
            <p:custDataLst>
              <p:tags r:id="rId9"/>
            </p:custDataLst>
          </p:nvPr>
        </p:nvSpPr>
        <p:spPr>
          <a:xfrm rot="5400000">
            <a:off x="151574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92" name="椭圆 131"/>
          <p:cNvSpPr/>
          <p:nvPr>
            <p:custDataLst>
              <p:tags r:id="rId10"/>
            </p:custDataLst>
          </p:nvPr>
        </p:nvSpPr>
        <p:spPr>
          <a:xfrm rot="5400000">
            <a:off x="151574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94" name="椭圆 132"/>
          <p:cNvSpPr/>
          <p:nvPr>
            <p:custDataLst>
              <p:tags r:id="rId11"/>
            </p:custDataLst>
          </p:nvPr>
        </p:nvSpPr>
        <p:spPr>
          <a:xfrm rot="5400000">
            <a:off x="151574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96" name="椭圆 133"/>
          <p:cNvSpPr/>
          <p:nvPr>
            <p:custDataLst>
              <p:tags r:id="rId12"/>
            </p:custDataLst>
          </p:nvPr>
        </p:nvSpPr>
        <p:spPr>
          <a:xfrm rot="5400000">
            <a:off x="133223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98" name="椭圆 134"/>
          <p:cNvSpPr/>
          <p:nvPr>
            <p:custDataLst>
              <p:tags r:id="rId13"/>
            </p:custDataLst>
          </p:nvPr>
        </p:nvSpPr>
        <p:spPr>
          <a:xfrm rot="5400000">
            <a:off x="133223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00" name="椭圆 135"/>
          <p:cNvSpPr/>
          <p:nvPr>
            <p:custDataLst>
              <p:tags r:id="rId14"/>
            </p:custDataLst>
          </p:nvPr>
        </p:nvSpPr>
        <p:spPr>
          <a:xfrm rot="5400000">
            <a:off x="133223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02" name="椭圆 136"/>
          <p:cNvSpPr/>
          <p:nvPr>
            <p:custDataLst>
              <p:tags r:id="rId15"/>
            </p:custDataLst>
          </p:nvPr>
        </p:nvSpPr>
        <p:spPr>
          <a:xfrm rot="5400000">
            <a:off x="133223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04" name="椭圆 137"/>
          <p:cNvSpPr/>
          <p:nvPr>
            <p:custDataLst>
              <p:tags r:id="rId16"/>
            </p:custDataLst>
          </p:nvPr>
        </p:nvSpPr>
        <p:spPr>
          <a:xfrm rot="5400000">
            <a:off x="114808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06" name="椭圆 138"/>
          <p:cNvSpPr/>
          <p:nvPr>
            <p:custDataLst>
              <p:tags r:id="rId17"/>
            </p:custDataLst>
          </p:nvPr>
        </p:nvSpPr>
        <p:spPr>
          <a:xfrm rot="5400000">
            <a:off x="114808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08" name="椭圆 139"/>
          <p:cNvSpPr/>
          <p:nvPr>
            <p:custDataLst>
              <p:tags r:id="rId18"/>
            </p:custDataLst>
          </p:nvPr>
        </p:nvSpPr>
        <p:spPr>
          <a:xfrm rot="5400000">
            <a:off x="114808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10" name="椭圆 140"/>
          <p:cNvSpPr/>
          <p:nvPr>
            <p:custDataLst>
              <p:tags r:id="rId19"/>
            </p:custDataLst>
          </p:nvPr>
        </p:nvSpPr>
        <p:spPr>
          <a:xfrm rot="5400000">
            <a:off x="114808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12" name="椭圆 141"/>
          <p:cNvSpPr/>
          <p:nvPr>
            <p:custDataLst>
              <p:tags r:id="rId20"/>
            </p:custDataLst>
          </p:nvPr>
        </p:nvSpPr>
        <p:spPr>
          <a:xfrm rot="5400000">
            <a:off x="96456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14" name="椭圆 142"/>
          <p:cNvSpPr/>
          <p:nvPr>
            <p:custDataLst>
              <p:tags r:id="rId21"/>
            </p:custDataLst>
          </p:nvPr>
        </p:nvSpPr>
        <p:spPr>
          <a:xfrm rot="5400000">
            <a:off x="96456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16" name="椭圆 143"/>
          <p:cNvSpPr/>
          <p:nvPr>
            <p:custDataLst>
              <p:tags r:id="rId22"/>
            </p:custDataLst>
          </p:nvPr>
        </p:nvSpPr>
        <p:spPr>
          <a:xfrm rot="5400000">
            <a:off x="96456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18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20" name="椭圆 145"/>
          <p:cNvSpPr/>
          <p:nvPr>
            <p:custDataLst>
              <p:tags r:id="rId24"/>
            </p:custDataLst>
          </p:nvPr>
        </p:nvSpPr>
        <p:spPr>
          <a:xfrm rot="5400000">
            <a:off x="260985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22" name="椭圆 146"/>
          <p:cNvSpPr/>
          <p:nvPr>
            <p:custDataLst>
              <p:tags r:id="rId25"/>
            </p:custDataLst>
          </p:nvPr>
        </p:nvSpPr>
        <p:spPr>
          <a:xfrm rot="5400000">
            <a:off x="260985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24" name="椭圆 147"/>
          <p:cNvSpPr/>
          <p:nvPr>
            <p:custDataLst>
              <p:tags r:id="rId26"/>
            </p:custDataLst>
          </p:nvPr>
        </p:nvSpPr>
        <p:spPr>
          <a:xfrm rot="5400000">
            <a:off x="260985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26" name="椭圆 148"/>
          <p:cNvSpPr/>
          <p:nvPr>
            <p:custDataLst>
              <p:tags r:id="rId27"/>
            </p:custDataLst>
          </p:nvPr>
        </p:nvSpPr>
        <p:spPr>
          <a:xfrm rot="5400000">
            <a:off x="260985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28" name="椭圆 149"/>
          <p:cNvSpPr/>
          <p:nvPr>
            <p:custDataLst>
              <p:tags r:id="rId28"/>
            </p:custDataLst>
          </p:nvPr>
        </p:nvSpPr>
        <p:spPr>
          <a:xfrm rot="5400000">
            <a:off x="242570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30" name="椭圆 150"/>
          <p:cNvSpPr/>
          <p:nvPr>
            <p:custDataLst>
              <p:tags r:id="rId29"/>
            </p:custDataLst>
          </p:nvPr>
        </p:nvSpPr>
        <p:spPr>
          <a:xfrm rot="5400000">
            <a:off x="242570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32" name="椭圆 151"/>
          <p:cNvSpPr/>
          <p:nvPr>
            <p:custDataLst>
              <p:tags r:id="rId30"/>
            </p:custDataLst>
          </p:nvPr>
        </p:nvSpPr>
        <p:spPr>
          <a:xfrm rot="5400000">
            <a:off x="242570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34" name="椭圆 152"/>
          <p:cNvSpPr/>
          <p:nvPr>
            <p:custDataLst>
              <p:tags r:id="rId31"/>
            </p:custDataLst>
          </p:nvPr>
        </p:nvSpPr>
        <p:spPr>
          <a:xfrm rot="5400000">
            <a:off x="242570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36" name="椭圆 153"/>
          <p:cNvSpPr/>
          <p:nvPr>
            <p:custDataLst>
              <p:tags r:id="rId32"/>
            </p:custDataLst>
          </p:nvPr>
        </p:nvSpPr>
        <p:spPr>
          <a:xfrm rot="5400000">
            <a:off x="224218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38" name="椭圆 154"/>
          <p:cNvSpPr/>
          <p:nvPr>
            <p:custDataLst>
              <p:tags r:id="rId33"/>
            </p:custDataLst>
          </p:nvPr>
        </p:nvSpPr>
        <p:spPr>
          <a:xfrm rot="5400000">
            <a:off x="224218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40" name="椭圆 191"/>
          <p:cNvSpPr/>
          <p:nvPr>
            <p:custDataLst>
              <p:tags r:id="rId34"/>
            </p:custDataLst>
          </p:nvPr>
        </p:nvSpPr>
        <p:spPr>
          <a:xfrm rot="5400000">
            <a:off x="224218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42" name="椭圆 192"/>
          <p:cNvSpPr/>
          <p:nvPr>
            <p:custDataLst>
              <p:tags r:id="rId35"/>
            </p:custDataLst>
          </p:nvPr>
        </p:nvSpPr>
        <p:spPr>
          <a:xfrm rot="5400000">
            <a:off x="224218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44" name="椭圆 194"/>
          <p:cNvSpPr/>
          <p:nvPr>
            <p:custDataLst>
              <p:tags r:id="rId36"/>
            </p:custDataLst>
          </p:nvPr>
        </p:nvSpPr>
        <p:spPr>
          <a:xfrm rot="5400000">
            <a:off x="205803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46" name="椭圆 195"/>
          <p:cNvSpPr/>
          <p:nvPr>
            <p:custDataLst>
              <p:tags r:id="rId37"/>
            </p:custDataLst>
          </p:nvPr>
        </p:nvSpPr>
        <p:spPr>
          <a:xfrm rot="5400000">
            <a:off x="205803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48" name="椭圆 196"/>
          <p:cNvSpPr/>
          <p:nvPr>
            <p:custDataLst>
              <p:tags r:id="rId38"/>
            </p:custDataLst>
          </p:nvPr>
        </p:nvSpPr>
        <p:spPr>
          <a:xfrm rot="5400000">
            <a:off x="205803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50" name="椭圆 197"/>
          <p:cNvSpPr/>
          <p:nvPr>
            <p:custDataLst>
              <p:tags r:id="rId39"/>
            </p:custDataLst>
          </p:nvPr>
        </p:nvSpPr>
        <p:spPr>
          <a:xfrm rot="5400000">
            <a:off x="205803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52" name="椭圆 198"/>
          <p:cNvSpPr/>
          <p:nvPr>
            <p:custDataLst>
              <p:tags r:id="rId40"/>
            </p:custDataLst>
          </p:nvPr>
        </p:nvSpPr>
        <p:spPr>
          <a:xfrm rot="5400000">
            <a:off x="187452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54" name="椭圆 199"/>
          <p:cNvSpPr/>
          <p:nvPr>
            <p:custDataLst>
              <p:tags r:id="rId41"/>
            </p:custDataLst>
          </p:nvPr>
        </p:nvSpPr>
        <p:spPr>
          <a:xfrm rot="5400000">
            <a:off x="187452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56" name="椭圆 200"/>
          <p:cNvSpPr/>
          <p:nvPr>
            <p:custDataLst>
              <p:tags r:id="rId42"/>
            </p:custDataLst>
          </p:nvPr>
        </p:nvSpPr>
        <p:spPr>
          <a:xfrm rot="5400000">
            <a:off x="187452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58" name="椭圆 201"/>
          <p:cNvSpPr/>
          <p:nvPr>
            <p:custDataLst>
              <p:tags r:id="rId43"/>
            </p:custDataLst>
          </p:nvPr>
        </p:nvSpPr>
        <p:spPr>
          <a:xfrm rot="5400000">
            <a:off x="187452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60" name="日期占位符 3"/>
          <p:cNvSpPr>
            <a:spLocks noGrp="1"/>
          </p:cNvSpPr>
          <p:nvPr>
            <p:ph type="dt" sz="half" idx="10"/>
            <p:custDataLst>
              <p:tags r:id="rId4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9762" name="页脚占位符 4"/>
          <p:cNvSpPr>
            <a:spLocks noGrp="1"/>
          </p:cNvSpPr>
          <p:nvPr>
            <p:ph type="ftr" sz="quarter" idx="11"/>
            <p:custDataLst>
              <p:tags r:id="rId4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9764" name="灯片编号占位符 5"/>
          <p:cNvSpPr>
            <a:spLocks noGrp="1"/>
          </p:cNvSpPr>
          <p:nvPr>
            <p:ph type="sldNum" sz="quarter" idx="12"/>
            <p:custDataLst>
              <p:tags r:id="rId4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sp>
        <p:nvSpPr>
          <p:cNvPr id="1049766" name="任意多边形: 形状 8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768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770" name="副标题"/>
          <p:cNvSpPr txBox="1">
            <a:spLocks noGrp="1"/>
          </p:cNvSpPr>
          <p:nvPr>
            <p:ph type="body" idx="45" hasCustomPrompt="1"/>
            <p:custDataLst>
              <p:tags r:id="rId3"/>
            </p:custDataLst>
          </p:nvPr>
        </p:nvSpPr>
        <p:spPr>
          <a:xfrm>
            <a:off x="608400" y="1237350"/>
            <a:ext cx="10969200" cy="40005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30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 algn="l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9772" name="椭圆 125"/>
          <p:cNvSpPr/>
          <p:nvPr>
            <p:custDataLst>
              <p:tags r:id="rId4"/>
            </p:custDataLst>
          </p:nvPr>
        </p:nvSpPr>
        <p:spPr>
          <a:xfrm rot="5400000">
            <a:off x="169989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74" name="椭圆 126"/>
          <p:cNvSpPr/>
          <p:nvPr>
            <p:custDataLst>
              <p:tags r:id="rId5"/>
            </p:custDataLst>
          </p:nvPr>
        </p:nvSpPr>
        <p:spPr>
          <a:xfrm rot="5400000">
            <a:off x="169989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76" name="椭圆 127"/>
          <p:cNvSpPr/>
          <p:nvPr>
            <p:custDataLst>
              <p:tags r:id="rId6"/>
            </p:custDataLst>
          </p:nvPr>
        </p:nvSpPr>
        <p:spPr>
          <a:xfrm rot="5400000">
            <a:off x="169989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78" name="椭圆 128"/>
          <p:cNvSpPr/>
          <p:nvPr>
            <p:custDataLst>
              <p:tags r:id="rId7"/>
            </p:custDataLst>
          </p:nvPr>
        </p:nvSpPr>
        <p:spPr>
          <a:xfrm rot="5400000">
            <a:off x="169989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80" name="椭圆 129"/>
          <p:cNvSpPr/>
          <p:nvPr>
            <p:custDataLst>
              <p:tags r:id="rId8"/>
            </p:custDataLst>
          </p:nvPr>
        </p:nvSpPr>
        <p:spPr>
          <a:xfrm rot="5400000">
            <a:off x="151574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82" name="椭圆 130"/>
          <p:cNvSpPr/>
          <p:nvPr>
            <p:custDataLst>
              <p:tags r:id="rId9"/>
            </p:custDataLst>
          </p:nvPr>
        </p:nvSpPr>
        <p:spPr>
          <a:xfrm rot="5400000">
            <a:off x="151574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84" name="椭圆 131"/>
          <p:cNvSpPr/>
          <p:nvPr>
            <p:custDataLst>
              <p:tags r:id="rId10"/>
            </p:custDataLst>
          </p:nvPr>
        </p:nvSpPr>
        <p:spPr>
          <a:xfrm rot="5400000">
            <a:off x="151574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86" name="椭圆 132"/>
          <p:cNvSpPr/>
          <p:nvPr>
            <p:custDataLst>
              <p:tags r:id="rId11"/>
            </p:custDataLst>
          </p:nvPr>
        </p:nvSpPr>
        <p:spPr>
          <a:xfrm rot="5400000">
            <a:off x="151574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88" name="椭圆 133"/>
          <p:cNvSpPr/>
          <p:nvPr>
            <p:custDataLst>
              <p:tags r:id="rId12"/>
            </p:custDataLst>
          </p:nvPr>
        </p:nvSpPr>
        <p:spPr>
          <a:xfrm rot="5400000">
            <a:off x="133223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90" name="椭圆 134"/>
          <p:cNvSpPr/>
          <p:nvPr>
            <p:custDataLst>
              <p:tags r:id="rId13"/>
            </p:custDataLst>
          </p:nvPr>
        </p:nvSpPr>
        <p:spPr>
          <a:xfrm rot="5400000">
            <a:off x="133223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92" name="椭圆 135"/>
          <p:cNvSpPr/>
          <p:nvPr>
            <p:custDataLst>
              <p:tags r:id="rId14"/>
            </p:custDataLst>
          </p:nvPr>
        </p:nvSpPr>
        <p:spPr>
          <a:xfrm rot="5400000">
            <a:off x="133223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94" name="椭圆 136"/>
          <p:cNvSpPr/>
          <p:nvPr>
            <p:custDataLst>
              <p:tags r:id="rId15"/>
            </p:custDataLst>
          </p:nvPr>
        </p:nvSpPr>
        <p:spPr>
          <a:xfrm rot="5400000">
            <a:off x="133223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96" name="椭圆 137"/>
          <p:cNvSpPr/>
          <p:nvPr>
            <p:custDataLst>
              <p:tags r:id="rId16"/>
            </p:custDataLst>
          </p:nvPr>
        </p:nvSpPr>
        <p:spPr>
          <a:xfrm rot="5400000">
            <a:off x="114808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98" name="椭圆 138"/>
          <p:cNvSpPr/>
          <p:nvPr>
            <p:custDataLst>
              <p:tags r:id="rId17"/>
            </p:custDataLst>
          </p:nvPr>
        </p:nvSpPr>
        <p:spPr>
          <a:xfrm rot="5400000">
            <a:off x="114808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00" name="椭圆 139"/>
          <p:cNvSpPr/>
          <p:nvPr>
            <p:custDataLst>
              <p:tags r:id="rId18"/>
            </p:custDataLst>
          </p:nvPr>
        </p:nvSpPr>
        <p:spPr>
          <a:xfrm rot="5400000">
            <a:off x="114808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02" name="椭圆 140"/>
          <p:cNvSpPr/>
          <p:nvPr>
            <p:custDataLst>
              <p:tags r:id="rId19"/>
            </p:custDataLst>
          </p:nvPr>
        </p:nvSpPr>
        <p:spPr>
          <a:xfrm rot="5400000">
            <a:off x="114808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04" name="椭圆 141"/>
          <p:cNvSpPr/>
          <p:nvPr>
            <p:custDataLst>
              <p:tags r:id="rId20"/>
            </p:custDataLst>
          </p:nvPr>
        </p:nvSpPr>
        <p:spPr>
          <a:xfrm rot="5400000">
            <a:off x="96456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06" name="椭圆 142"/>
          <p:cNvSpPr/>
          <p:nvPr>
            <p:custDataLst>
              <p:tags r:id="rId21"/>
            </p:custDataLst>
          </p:nvPr>
        </p:nvSpPr>
        <p:spPr>
          <a:xfrm rot="5400000">
            <a:off x="96456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08" name="椭圆 143"/>
          <p:cNvSpPr/>
          <p:nvPr>
            <p:custDataLst>
              <p:tags r:id="rId22"/>
            </p:custDataLst>
          </p:nvPr>
        </p:nvSpPr>
        <p:spPr>
          <a:xfrm rot="5400000">
            <a:off x="96456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10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12" name="椭圆 145"/>
          <p:cNvSpPr/>
          <p:nvPr>
            <p:custDataLst>
              <p:tags r:id="rId24"/>
            </p:custDataLst>
          </p:nvPr>
        </p:nvSpPr>
        <p:spPr>
          <a:xfrm rot="5400000">
            <a:off x="260985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14" name="椭圆 146"/>
          <p:cNvSpPr/>
          <p:nvPr>
            <p:custDataLst>
              <p:tags r:id="rId25"/>
            </p:custDataLst>
          </p:nvPr>
        </p:nvSpPr>
        <p:spPr>
          <a:xfrm rot="5400000">
            <a:off x="260985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16" name="椭圆 147"/>
          <p:cNvSpPr/>
          <p:nvPr>
            <p:custDataLst>
              <p:tags r:id="rId26"/>
            </p:custDataLst>
          </p:nvPr>
        </p:nvSpPr>
        <p:spPr>
          <a:xfrm rot="5400000">
            <a:off x="260985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18" name="椭圆 148"/>
          <p:cNvSpPr/>
          <p:nvPr>
            <p:custDataLst>
              <p:tags r:id="rId27"/>
            </p:custDataLst>
          </p:nvPr>
        </p:nvSpPr>
        <p:spPr>
          <a:xfrm rot="5400000">
            <a:off x="260985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20" name="椭圆 149"/>
          <p:cNvSpPr/>
          <p:nvPr>
            <p:custDataLst>
              <p:tags r:id="rId28"/>
            </p:custDataLst>
          </p:nvPr>
        </p:nvSpPr>
        <p:spPr>
          <a:xfrm rot="5400000">
            <a:off x="242570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22" name="椭圆 150"/>
          <p:cNvSpPr/>
          <p:nvPr>
            <p:custDataLst>
              <p:tags r:id="rId29"/>
            </p:custDataLst>
          </p:nvPr>
        </p:nvSpPr>
        <p:spPr>
          <a:xfrm rot="5400000">
            <a:off x="242570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24" name="椭圆 151"/>
          <p:cNvSpPr/>
          <p:nvPr>
            <p:custDataLst>
              <p:tags r:id="rId30"/>
            </p:custDataLst>
          </p:nvPr>
        </p:nvSpPr>
        <p:spPr>
          <a:xfrm rot="5400000">
            <a:off x="242570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26" name="椭圆 152"/>
          <p:cNvSpPr/>
          <p:nvPr>
            <p:custDataLst>
              <p:tags r:id="rId31"/>
            </p:custDataLst>
          </p:nvPr>
        </p:nvSpPr>
        <p:spPr>
          <a:xfrm rot="5400000">
            <a:off x="242570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28" name="椭圆 153"/>
          <p:cNvSpPr/>
          <p:nvPr>
            <p:custDataLst>
              <p:tags r:id="rId32"/>
            </p:custDataLst>
          </p:nvPr>
        </p:nvSpPr>
        <p:spPr>
          <a:xfrm rot="5400000">
            <a:off x="224218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30" name="椭圆 154"/>
          <p:cNvSpPr/>
          <p:nvPr>
            <p:custDataLst>
              <p:tags r:id="rId33"/>
            </p:custDataLst>
          </p:nvPr>
        </p:nvSpPr>
        <p:spPr>
          <a:xfrm rot="5400000">
            <a:off x="224218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32" name="椭圆 191"/>
          <p:cNvSpPr/>
          <p:nvPr>
            <p:custDataLst>
              <p:tags r:id="rId34"/>
            </p:custDataLst>
          </p:nvPr>
        </p:nvSpPr>
        <p:spPr>
          <a:xfrm rot="5400000">
            <a:off x="224218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34" name="椭圆 192"/>
          <p:cNvSpPr/>
          <p:nvPr>
            <p:custDataLst>
              <p:tags r:id="rId35"/>
            </p:custDataLst>
          </p:nvPr>
        </p:nvSpPr>
        <p:spPr>
          <a:xfrm rot="5400000">
            <a:off x="224218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36" name="椭圆 194"/>
          <p:cNvSpPr/>
          <p:nvPr>
            <p:custDataLst>
              <p:tags r:id="rId36"/>
            </p:custDataLst>
          </p:nvPr>
        </p:nvSpPr>
        <p:spPr>
          <a:xfrm rot="5400000">
            <a:off x="205803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38" name="椭圆 195"/>
          <p:cNvSpPr/>
          <p:nvPr>
            <p:custDataLst>
              <p:tags r:id="rId37"/>
            </p:custDataLst>
          </p:nvPr>
        </p:nvSpPr>
        <p:spPr>
          <a:xfrm rot="5400000">
            <a:off x="205803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40" name="椭圆 196"/>
          <p:cNvSpPr/>
          <p:nvPr>
            <p:custDataLst>
              <p:tags r:id="rId38"/>
            </p:custDataLst>
          </p:nvPr>
        </p:nvSpPr>
        <p:spPr>
          <a:xfrm rot="5400000">
            <a:off x="205803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42" name="椭圆 197"/>
          <p:cNvSpPr/>
          <p:nvPr>
            <p:custDataLst>
              <p:tags r:id="rId39"/>
            </p:custDataLst>
          </p:nvPr>
        </p:nvSpPr>
        <p:spPr>
          <a:xfrm rot="5400000">
            <a:off x="205803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44" name="椭圆 198"/>
          <p:cNvSpPr/>
          <p:nvPr>
            <p:custDataLst>
              <p:tags r:id="rId40"/>
            </p:custDataLst>
          </p:nvPr>
        </p:nvSpPr>
        <p:spPr>
          <a:xfrm rot="5400000">
            <a:off x="187452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46" name="椭圆 199"/>
          <p:cNvSpPr/>
          <p:nvPr>
            <p:custDataLst>
              <p:tags r:id="rId41"/>
            </p:custDataLst>
          </p:nvPr>
        </p:nvSpPr>
        <p:spPr>
          <a:xfrm rot="5400000">
            <a:off x="187452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48" name="椭圆 200"/>
          <p:cNvSpPr/>
          <p:nvPr>
            <p:custDataLst>
              <p:tags r:id="rId42"/>
            </p:custDataLst>
          </p:nvPr>
        </p:nvSpPr>
        <p:spPr>
          <a:xfrm rot="5400000">
            <a:off x="187452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50" name="椭圆 201"/>
          <p:cNvSpPr/>
          <p:nvPr>
            <p:custDataLst>
              <p:tags r:id="rId43"/>
            </p:custDataLst>
          </p:nvPr>
        </p:nvSpPr>
        <p:spPr>
          <a:xfrm rot="5400000">
            <a:off x="187452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52" name="标题"/>
          <p:cNvSpPr txBox="1">
            <a:spLocks noGrp="1"/>
          </p:cNvSpPr>
          <p:nvPr>
            <p:ph type="title" idx="1"/>
            <p:custDataLst>
              <p:tags r:id="rId44"/>
            </p:custDataLst>
          </p:nvPr>
        </p:nvSpPr>
        <p:spPr>
          <a:xfrm>
            <a:off x="608400" y="458590"/>
            <a:ext cx="10969200" cy="64633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>
            <a:defPPr>
              <a:defRPr lang="zh-CN"/>
            </a:defPPr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0" normalizeH="0" baseline="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9854" name="日期占位符 2"/>
          <p:cNvSpPr>
            <a:spLocks noGrp="1"/>
          </p:cNvSpPr>
          <p:nvPr>
            <p:ph type="dt" sz="half" idx="10"/>
            <p:custDataLst>
              <p:tags r:id="rId4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9856" name="页脚占位符 3"/>
          <p:cNvSpPr>
            <a:spLocks noGrp="1"/>
          </p:cNvSpPr>
          <p:nvPr>
            <p:ph type="ftr" sz="quarter" idx="11"/>
            <p:custDataLst>
              <p:tags r:id="rId4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9858" name="灯片编号占位符 4"/>
          <p:cNvSpPr>
            <a:spLocks noGrp="1"/>
          </p:cNvSpPr>
          <p:nvPr>
            <p:ph type="sldNum" sz="quarter" idx="12"/>
            <p:custDataLst>
              <p:tags r:id="rId4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sp>
        <p:nvSpPr>
          <p:cNvPr id="1049860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62" name="任意多边形: 形状 5"/>
          <p:cNvSpPr/>
          <p:nvPr>
            <p:custDataLst>
              <p:tags r:id="rId2"/>
            </p:custDataLst>
          </p:nvPr>
        </p:nvSpPr>
        <p:spPr>
          <a:xfrm>
            <a:off x="1142998" y="0"/>
            <a:ext cx="11049002" cy="6858000"/>
          </a:xfrm>
          <a:custGeom>
            <a:gdLst>
              <a:gd name="connsiteX0" fmla="*/ 6387353 w 11049002"/>
              <a:gd name="connsiteY0" fmla="*/ 634894 h 6858000"/>
              <a:gd name="connsiteX1" fmla="*/ 3556734 w 11049002"/>
              <a:gd name="connsiteY1" fmla="*/ 3465513 h 6858000"/>
              <a:gd name="connsiteX2" fmla="*/ 6387353 w 11049002"/>
              <a:gd name="connsiteY2" fmla="*/ 6296132 h 6858000"/>
              <a:gd name="connsiteX3" fmla="*/ 9217972 w 11049002"/>
              <a:gd name="connsiteY3" fmla="*/ 3465513 h 6858000"/>
              <a:gd name="connsiteX4" fmla="*/ 6387353 w 11049002"/>
              <a:gd name="connsiteY4" fmla="*/ 634894 h 6858000"/>
              <a:gd name="connsiteX5" fmla="*/ 1023086 w 11049002"/>
              <a:gd name="connsiteY5" fmla="*/ 0 h 6858000"/>
              <a:gd name="connsiteX6" fmla="*/ 11049002 w 11049002"/>
              <a:gd name="connsiteY6" fmla="*/ 0 h 6858000"/>
              <a:gd name="connsiteX7" fmla="*/ 11049002 w 11049002"/>
              <a:gd name="connsiteY7" fmla="*/ 6858000 h 6858000"/>
              <a:gd name="connsiteX8" fmla="*/ 976270 w 11049002"/>
              <a:gd name="connsiteY8" fmla="*/ 6858000 h 6858000"/>
              <a:gd name="connsiteX9" fmla="*/ 924719 w 11049002"/>
              <a:gd name="connsiteY9" fmla="*/ 6777588 h 6858000"/>
              <a:gd name="connsiteX10" fmla="*/ 0 w 11049002"/>
              <a:gd name="connsiteY10" fmla="*/ 3465513 h 6858000"/>
              <a:gd name="connsiteX11" fmla="*/ 924719 w 11049002"/>
              <a:gd name="connsiteY11" fmla="*/ 153438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049002" h="6858000">
                <a:moveTo>
                  <a:pt x="6387353" y="634894"/>
                </a:moveTo>
                <a:cubicBezTo>
                  <a:pt x="4824045" y="634894"/>
                  <a:pt x="3556734" y="1902205"/>
                  <a:pt x="3556734" y="3465513"/>
                </a:cubicBezTo>
                <a:cubicBezTo>
                  <a:pt x="3556734" y="5028821"/>
                  <a:pt x="4824045" y="6296132"/>
                  <a:pt x="6387353" y="6296132"/>
                </a:cubicBezTo>
                <a:cubicBezTo>
                  <a:pt x="7950661" y="6296132"/>
                  <a:pt x="9217972" y="5028821"/>
                  <a:pt x="9217972" y="3465513"/>
                </a:cubicBezTo>
                <a:cubicBezTo>
                  <a:pt x="9217972" y="1902205"/>
                  <a:pt x="7950661" y="634894"/>
                  <a:pt x="6387353" y="634894"/>
                </a:cubicBezTo>
                <a:close/>
                <a:moveTo>
                  <a:pt x="1023086" y="0"/>
                </a:moveTo>
                <a:lnTo>
                  <a:pt x="11049002" y="0"/>
                </a:lnTo>
                <a:lnTo>
                  <a:pt x="11049002" y="6858000"/>
                </a:lnTo>
                <a:lnTo>
                  <a:pt x="976270" y="6858000"/>
                </a:lnTo>
                <a:lnTo>
                  <a:pt x="924719" y="6777588"/>
                </a:lnTo>
                <a:cubicBezTo>
                  <a:pt x="337916" y="5811840"/>
                  <a:pt x="0" y="4678139"/>
                  <a:pt x="0" y="3465513"/>
                </a:cubicBezTo>
                <a:cubicBezTo>
                  <a:pt x="0" y="2252888"/>
                  <a:pt x="337916" y="1119187"/>
                  <a:pt x="924719" y="153438"/>
                </a:cubicBez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pic>
        <p:nvPicPr>
          <p:cNvPr id="2097159" name="图片 258" descr="亮着灯的房子  低可信度描述已自动生成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8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9864" name="椭圆 265"/>
          <p:cNvSpPr/>
          <p:nvPr>
            <p:custDataLst>
              <p:tags r:id="rId5"/>
            </p:custDataLst>
          </p:nvPr>
        </p:nvSpPr>
        <p:spPr>
          <a:xfrm>
            <a:off x="8498840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66" name="椭圆 268"/>
          <p:cNvSpPr/>
          <p:nvPr>
            <p:custDataLst>
              <p:tags r:id="rId6"/>
            </p:custDataLst>
          </p:nvPr>
        </p:nvSpPr>
        <p:spPr>
          <a:xfrm>
            <a:off x="8709025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68" name="椭圆 273"/>
          <p:cNvSpPr/>
          <p:nvPr>
            <p:custDataLst>
              <p:tags r:id="rId7"/>
            </p:custDataLst>
          </p:nvPr>
        </p:nvSpPr>
        <p:spPr>
          <a:xfrm>
            <a:off x="8919845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70" name="椭圆 274"/>
          <p:cNvSpPr/>
          <p:nvPr>
            <p:custDataLst>
              <p:tags r:id="rId8"/>
            </p:custDataLst>
          </p:nvPr>
        </p:nvSpPr>
        <p:spPr>
          <a:xfrm>
            <a:off x="9130030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72" name="椭圆 275"/>
          <p:cNvSpPr/>
          <p:nvPr>
            <p:custDataLst>
              <p:tags r:id="rId9"/>
            </p:custDataLst>
          </p:nvPr>
        </p:nvSpPr>
        <p:spPr>
          <a:xfrm>
            <a:off x="9340850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74" name="椭圆 276"/>
          <p:cNvSpPr/>
          <p:nvPr>
            <p:custDataLst>
              <p:tags r:id="rId10"/>
            </p:custDataLst>
          </p:nvPr>
        </p:nvSpPr>
        <p:spPr>
          <a:xfrm>
            <a:off x="9551035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76" name="椭圆 277"/>
          <p:cNvSpPr/>
          <p:nvPr>
            <p:custDataLst>
              <p:tags r:id="rId11"/>
            </p:custDataLst>
          </p:nvPr>
        </p:nvSpPr>
        <p:spPr>
          <a:xfrm>
            <a:off x="8498840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78" name="椭圆 278"/>
          <p:cNvSpPr/>
          <p:nvPr>
            <p:custDataLst>
              <p:tags r:id="rId12"/>
            </p:custDataLst>
          </p:nvPr>
        </p:nvSpPr>
        <p:spPr>
          <a:xfrm>
            <a:off x="8709025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80" name="椭圆 279"/>
          <p:cNvSpPr/>
          <p:nvPr>
            <p:custDataLst>
              <p:tags r:id="rId13"/>
            </p:custDataLst>
          </p:nvPr>
        </p:nvSpPr>
        <p:spPr>
          <a:xfrm>
            <a:off x="8919845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82" name="椭圆 280"/>
          <p:cNvSpPr/>
          <p:nvPr>
            <p:custDataLst>
              <p:tags r:id="rId14"/>
            </p:custDataLst>
          </p:nvPr>
        </p:nvSpPr>
        <p:spPr>
          <a:xfrm>
            <a:off x="9130030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84" name="椭圆 281"/>
          <p:cNvSpPr/>
          <p:nvPr>
            <p:custDataLst>
              <p:tags r:id="rId15"/>
            </p:custDataLst>
          </p:nvPr>
        </p:nvSpPr>
        <p:spPr>
          <a:xfrm>
            <a:off x="9340850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86" name="椭圆 282"/>
          <p:cNvSpPr/>
          <p:nvPr>
            <p:custDataLst>
              <p:tags r:id="rId16"/>
            </p:custDataLst>
          </p:nvPr>
        </p:nvSpPr>
        <p:spPr>
          <a:xfrm>
            <a:off x="9551035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88" name="椭圆 283"/>
          <p:cNvSpPr/>
          <p:nvPr>
            <p:custDataLst>
              <p:tags r:id="rId17"/>
            </p:custDataLst>
          </p:nvPr>
        </p:nvSpPr>
        <p:spPr>
          <a:xfrm>
            <a:off x="8498840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90" name="椭圆 284"/>
          <p:cNvSpPr/>
          <p:nvPr>
            <p:custDataLst>
              <p:tags r:id="rId18"/>
            </p:custDataLst>
          </p:nvPr>
        </p:nvSpPr>
        <p:spPr>
          <a:xfrm>
            <a:off x="8709025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92" name="椭圆 285"/>
          <p:cNvSpPr/>
          <p:nvPr>
            <p:custDataLst>
              <p:tags r:id="rId19"/>
            </p:custDataLst>
          </p:nvPr>
        </p:nvSpPr>
        <p:spPr>
          <a:xfrm>
            <a:off x="8919845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94" name="椭圆 286"/>
          <p:cNvSpPr/>
          <p:nvPr>
            <p:custDataLst>
              <p:tags r:id="rId20"/>
            </p:custDataLst>
          </p:nvPr>
        </p:nvSpPr>
        <p:spPr>
          <a:xfrm>
            <a:off x="9130030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96" name="椭圆 287"/>
          <p:cNvSpPr/>
          <p:nvPr>
            <p:custDataLst>
              <p:tags r:id="rId21"/>
            </p:custDataLst>
          </p:nvPr>
        </p:nvSpPr>
        <p:spPr>
          <a:xfrm>
            <a:off x="9340850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98" name="椭圆 288"/>
          <p:cNvSpPr/>
          <p:nvPr>
            <p:custDataLst>
              <p:tags r:id="rId22"/>
            </p:custDataLst>
          </p:nvPr>
        </p:nvSpPr>
        <p:spPr>
          <a:xfrm>
            <a:off x="9551035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00" name="椭圆 289"/>
          <p:cNvSpPr/>
          <p:nvPr>
            <p:custDataLst>
              <p:tags r:id="rId23"/>
            </p:custDataLst>
          </p:nvPr>
        </p:nvSpPr>
        <p:spPr>
          <a:xfrm>
            <a:off x="8498840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02" name="椭圆 290"/>
          <p:cNvSpPr/>
          <p:nvPr>
            <p:custDataLst>
              <p:tags r:id="rId24"/>
            </p:custDataLst>
          </p:nvPr>
        </p:nvSpPr>
        <p:spPr>
          <a:xfrm>
            <a:off x="8709025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04" name="椭圆 291"/>
          <p:cNvSpPr/>
          <p:nvPr>
            <p:custDataLst>
              <p:tags r:id="rId25"/>
            </p:custDataLst>
          </p:nvPr>
        </p:nvSpPr>
        <p:spPr>
          <a:xfrm>
            <a:off x="8919845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06" name="椭圆 292"/>
          <p:cNvSpPr/>
          <p:nvPr>
            <p:custDataLst>
              <p:tags r:id="rId26"/>
            </p:custDataLst>
          </p:nvPr>
        </p:nvSpPr>
        <p:spPr>
          <a:xfrm>
            <a:off x="9130030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08" name="椭圆 293"/>
          <p:cNvSpPr/>
          <p:nvPr>
            <p:custDataLst>
              <p:tags r:id="rId27"/>
            </p:custDataLst>
          </p:nvPr>
        </p:nvSpPr>
        <p:spPr>
          <a:xfrm>
            <a:off x="9340850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10" name="椭圆 294"/>
          <p:cNvSpPr/>
          <p:nvPr>
            <p:custDataLst>
              <p:tags r:id="rId28"/>
            </p:custDataLst>
          </p:nvPr>
        </p:nvSpPr>
        <p:spPr>
          <a:xfrm>
            <a:off x="9551035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12" name="椭圆 295"/>
          <p:cNvSpPr/>
          <p:nvPr>
            <p:custDataLst>
              <p:tags r:id="rId29"/>
            </p:custDataLst>
          </p:nvPr>
        </p:nvSpPr>
        <p:spPr>
          <a:xfrm>
            <a:off x="8498840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14" name="椭圆 296"/>
          <p:cNvSpPr/>
          <p:nvPr>
            <p:custDataLst>
              <p:tags r:id="rId30"/>
            </p:custDataLst>
          </p:nvPr>
        </p:nvSpPr>
        <p:spPr>
          <a:xfrm>
            <a:off x="8709025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16" name="椭圆 297"/>
          <p:cNvSpPr/>
          <p:nvPr>
            <p:custDataLst>
              <p:tags r:id="rId31"/>
            </p:custDataLst>
          </p:nvPr>
        </p:nvSpPr>
        <p:spPr>
          <a:xfrm>
            <a:off x="8919845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18" name="椭圆 298"/>
          <p:cNvSpPr/>
          <p:nvPr>
            <p:custDataLst>
              <p:tags r:id="rId32"/>
            </p:custDataLst>
          </p:nvPr>
        </p:nvSpPr>
        <p:spPr>
          <a:xfrm>
            <a:off x="9130030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20" name="椭圆 299"/>
          <p:cNvSpPr/>
          <p:nvPr>
            <p:custDataLst>
              <p:tags r:id="rId33"/>
            </p:custDataLst>
          </p:nvPr>
        </p:nvSpPr>
        <p:spPr>
          <a:xfrm>
            <a:off x="9340850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22" name="椭圆 300"/>
          <p:cNvSpPr/>
          <p:nvPr>
            <p:custDataLst>
              <p:tags r:id="rId34"/>
            </p:custDataLst>
          </p:nvPr>
        </p:nvSpPr>
        <p:spPr>
          <a:xfrm>
            <a:off x="9551035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24" name="任意多边形: 形状 301"/>
          <p:cNvSpPr/>
          <p:nvPr>
            <p:custDataLst>
              <p:tags r:id="rId35"/>
            </p:custDataLst>
          </p:nvPr>
        </p:nvSpPr>
        <p:spPr>
          <a:xfrm>
            <a:off x="8503285" y="0"/>
            <a:ext cx="90170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26" name="任意多边形: 形状 302"/>
          <p:cNvSpPr/>
          <p:nvPr>
            <p:custDataLst>
              <p:tags r:id="rId36"/>
            </p:custDataLst>
          </p:nvPr>
        </p:nvSpPr>
        <p:spPr>
          <a:xfrm>
            <a:off x="8713470" y="0"/>
            <a:ext cx="90170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28" name="任意多边形: 形状 303"/>
          <p:cNvSpPr/>
          <p:nvPr>
            <p:custDataLst>
              <p:tags r:id="rId37"/>
            </p:custDataLst>
          </p:nvPr>
        </p:nvSpPr>
        <p:spPr>
          <a:xfrm>
            <a:off x="8924290" y="0"/>
            <a:ext cx="90170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30" name="任意多边形: 形状 304"/>
          <p:cNvSpPr/>
          <p:nvPr>
            <p:custDataLst>
              <p:tags r:id="rId38"/>
            </p:custDataLst>
          </p:nvPr>
        </p:nvSpPr>
        <p:spPr>
          <a:xfrm>
            <a:off x="9134475" y="0"/>
            <a:ext cx="90170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32" name="任意多边形: 形状 305"/>
          <p:cNvSpPr/>
          <p:nvPr>
            <p:custDataLst>
              <p:tags r:id="rId39"/>
            </p:custDataLst>
          </p:nvPr>
        </p:nvSpPr>
        <p:spPr>
          <a:xfrm>
            <a:off x="9345295" y="0"/>
            <a:ext cx="90170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34" name="任意多边形: 形状 306"/>
          <p:cNvSpPr/>
          <p:nvPr>
            <p:custDataLst>
              <p:tags r:id="rId40"/>
            </p:custDataLst>
          </p:nvPr>
        </p:nvSpPr>
        <p:spPr>
          <a:xfrm>
            <a:off x="9555480" y="0"/>
            <a:ext cx="90170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36" name="椭圆 307"/>
          <p:cNvSpPr/>
          <p:nvPr>
            <p:custDataLst>
              <p:tags r:id="rId41"/>
            </p:custDataLst>
          </p:nvPr>
        </p:nvSpPr>
        <p:spPr>
          <a:xfrm>
            <a:off x="8503285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38" name="椭圆 308"/>
          <p:cNvSpPr/>
          <p:nvPr>
            <p:custDataLst>
              <p:tags r:id="rId42"/>
            </p:custDataLst>
          </p:nvPr>
        </p:nvSpPr>
        <p:spPr>
          <a:xfrm>
            <a:off x="8713470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40" name="椭圆 309"/>
          <p:cNvSpPr/>
          <p:nvPr>
            <p:custDataLst>
              <p:tags r:id="rId43"/>
            </p:custDataLst>
          </p:nvPr>
        </p:nvSpPr>
        <p:spPr>
          <a:xfrm>
            <a:off x="8924290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42" name="椭圆 310"/>
          <p:cNvSpPr/>
          <p:nvPr>
            <p:custDataLst>
              <p:tags r:id="rId44"/>
            </p:custDataLst>
          </p:nvPr>
        </p:nvSpPr>
        <p:spPr>
          <a:xfrm>
            <a:off x="9134475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44" name="椭圆 311"/>
          <p:cNvSpPr/>
          <p:nvPr>
            <p:custDataLst>
              <p:tags r:id="rId45"/>
            </p:custDataLst>
          </p:nvPr>
        </p:nvSpPr>
        <p:spPr>
          <a:xfrm>
            <a:off x="9345295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46" name="椭圆 312"/>
          <p:cNvSpPr/>
          <p:nvPr>
            <p:custDataLst>
              <p:tags r:id="rId46"/>
            </p:custDataLst>
          </p:nvPr>
        </p:nvSpPr>
        <p:spPr>
          <a:xfrm>
            <a:off x="9555480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48" name="椭圆 314"/>
          <p:cNvSpPr/>
          <p:nvPr>
            <p:custDataLst>
              <p:tags r:id="rId47"/>
            </p:custDataLst>
          </p:nvPr>
        </p:nvSpPr>
        <p:spPr>
          <a:xfrm rot="5400000">
            <a:off x="1512570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50" name="椭圆 315"/>
          <p:cNvSpPr/>
          <p:nvPr>
            <p:custDataLst>
              <p:tags r:id="rId48"/>
            </p:custDataLst>
          </p:nvPr>
        </p:nvSpPr>
        <p:spPr>
          <a:xfrm rot="5400000">
            <a:off x="1512570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52" name="椭圆 316"/>
          <p:cNvSpPr/>
          <p:nvPr>
            <p:custDataLst>
              <p:tags r:id="rId49"/>
            </p:custDataLst>
          </p:nvPr>
        </p:nvSpPr>
        <p:spPr>
          <a:xfrm rot="5400000">
            <a:off x="1512570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54" name="椭圆 317"/>
          <p:cNvSpPr/>
          <p:nvPr>
            <p:custDataLst>
              <p:tags r:id="rId50"/>
            </p:custDataLst>
          </p:nvPr>
        </p:nvSpPr>
        <p:spPr>
          <a:xfrm rot="5400000">
            <a:off x="1512570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56" name="椭圆 318"/>
          <p:cNvSpPr/>
          <p:nvPr>
            <p:custDataLst>
              <p:tags r:id="rId51"/>
            </p:custDataLst>
          </p:nvPr>
        </p:nvSpPr>
        <p:spPr>
          <a:xfrm rot="5400000">
            <a:off x="1328420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58" name="椭圆 319"/>
          <p:cNvSpPr/>
          <p:nvPr>
            <p:custDataLst>
              <p:tags r:id="rId52"/>
            </p:custDataLst>
          </p:nvPr>
        </p:nvSpPr>
        <p:spPr>
          <a:xfrm rot="5400000">
            <a:off x="1328420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60" name="椭圆 320"/>
          <p:cNvSpPr/>
          <p:nvPr>
            <p:custDataLst>
              <p:tags r:id="rId53"/>
            </p:custDataLst>
          </p:nvPr>
        </p:nvSpPr>
        <p:spPr>
          <a:xfrm rot="5400000">
            <a:off x="1328420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62" name="椭圆 321"/>
          <p:cNvSpPr/>
          <p:nvPr>
            <p:custDataLst>
              <p:tags r:id="rId54"/>
            </p:custDataLst>
          </p:nvPr>
        </p:nvSpPr>
        <p:spPr>
          <a:xfrm rot="5400000">
            <a:off x="1328420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64" name="椭圆 322"/>
          <p:cNvSpPr/>
          <p:nvPr>
            <p:custDataLst>
              <p:tags r:id="rId55"/>
            </p:custDataLst>
          </p:nvPr>
        </p:nvSpPr>
        <p:spPr>
          <a:xfrm rot="5400000">
            <a:off x="1144905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66" name="椭圆 323"/>
          <p:cNvSpPr/>
          <p:nvPr>
            <p:custDataLst>
              <p:tags r:id="rId56"/>
            </p:custDataLst>
          </p:nvPr>
        </p:nvSpPr>
        <p:spPr>
          <a:xfrm rot="5400000">
            <a:off x="1144905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68" name="椭圆 324"/>
          <p:cNvSpPr/>
          <p:nvPr>
            <p:custDataLst>
              <p:tags r:id="rId57"/>
            </p:custDataLst>
          </p:nvPr>
        </p:nvSpPr>
        <p:spPr>
          <a:xfrm rot="5400000">
            <a:off x="1144905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70" name="椭圆 325"/>
          <p:cNvSpPr/>
          <p:nvPr>
            <p:custDataLst>
              <p:tags r:id="rId58"/>
            </p:custDataLst>
          </p:nvPr>
        </p:nvSpPr>
        <p:spPr>
          <a:xfrm rot="5400000">
            <a:off x="1144905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72" name="椭圆 326"/>
          <p:cNvSpPr/>
          <p:nvPr>
            <p:custDataLst>
              <p:tags r:id="rId59"/>
            </p:custDataLst>
          </p:nvPr>
        </p:nvSpPr>
        <p:spPr>
          <a:xfrm rot="5400000">
            <a:off x="960755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74" name="椭圆 327"/>
          <p:cNvSpPr/>
          <p:nvPr>
            <p:custDataLst>
              <p:tags r:id="rId60"/>
            </p:custDataLst>
          </p:nvPr>
        </p:nvSpPr>
        <p:spPr>
          <a:xfrm rot="5400000">
            <a:off x="960755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76" name="椭圆 328"/>
          <p:cNvSpPr/>
          <p:nvPr>
            <p:custDataLst>
              <p:tags r:id="rId61"/>
            </p:custDataLst>
          </p:nvPr>
        </p:nvSpPr>
        <p:spPr>
          <a:xfrm rot="5400000">
            <a:off x="960755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78" name="椭圆 329"/>
          <p:cNvSpPr/>
          <p:nvPr>
            <p:custDataLst>
              <p:tags r:id="rId62"/>
            </p:custDataLst>
          </p:nvPr>
        </p:nvSpPr>
        <p:spPr>
          <a:xfrm rot="5400000">
            <a:off x="960755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80" name="椭圆 330"/>
          <p:cNvSpPr/>
          <p:nvPr>
            <p:custDataLst>
              <p:tags r:id="rId63"/>
            </p:custDataLst>
          </p:nvPr>
        </p:nvSpPr>
        <p:spPr>
          <a:xfrm rot="5400000">
            <a:off x="777240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82" name="椭圆 331"/>
          <p:cNvSpPr/>
          <p:nvPr>
            <p:custDataLst>
              <p:tags r:id="rId64"/>
            </p:custDataLst>
          </p:nvPr>
        </p:nvSpPr>
        <p:spPr>
          <a:xfrm rot="5400000">
            <a:off x="777240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84" name="椭圆 332"/>
          <p:cNvSpPr/>
          <p:nvPr>
            <p:custDataLst>
              <p:tags r:id="rId65"/>
            </p:custDataLst>
          </p:nvPr>
        </p:nvSpPr>
        <p:spPr>
          <a:xfrm rot="5400000">
            <a:off x="777240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86" name="椭圆 333"/>
          <p:cNvSpPr/>
          <p:nvPr>
            <p:custDataLst>
              <p:tags r:id="rId66"/>
            </p:custDataLst>
          </p:nvPr>
        </p:nvSpPr>
        <p:spPr>
          <a:xfrm rot="5400000">
            <a:off x="777240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88" name="椭圆 334"/>
          <p:cNvSpPr/>
          <p:nvPr>
            <p:custDataLst>
              <p:tags r:id="rId67"/>
            </p:custDataLst>
          </p:nvPr>
        </p:nvSpPr>
        <p:spPr>
          <a:xfrm rot="5400000">
            <a:off x="2422525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90" name="椭圆 335"/>
          <p:cNvSpPr/>
          <p:nvPr>
            <p:custDataLst>
              <p:tags r:id="rId68"/>
            </p:custDataLst>
          </p:nvPr>
        </p:nvSpPr>
        <p:spPr>
          <a:xfrm rot="5400000">
            <a:off x="2422525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92" name="椭圆 336"/>
          <p:cNvSpPr/>
          <p:nvPr>
            <p:custDataLst>
              <p:tags r:id="rId69"/>
            </p:custDataLst>
          </p:nvPr>
        </p:nvSpPr>
        <p:spPr>
          <a:xfrm rot="5400000">
            <a:off x="2422525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94" name="椭圆 337"/>
          <p:cNvSpPr/>
          <p:nvPr>
            <p:custDataLst>
              <p:tags r:id="rId70"/>
            </p:custDataLst>
          </p:nvPr>
        </p:nvSpPr>
        <p:spPr>
          <a:xfrm rot="5400000">
            <a:off x="2422525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96" name="椭圆 338"/>
          <p:cNvSpPr/>
          <p:nvPr>
            <p:custDataLst>
              <p:tags r:id="rId71"/>
            </p:custDataLst>
          </p:nvPr>
        </p:nvSpPr>
        <p:spPr>
          <a:xfrm rot="5400000">
            <a:off x="2238375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98" name="椭圆 339"/>
          <p:cNvSpPr/>
          <p:nvPr>
            <p:custDataLst>
              <p:tags r:id="rId72"/>
            </p:custDataLst>
          </p:nvPr>
        </p:nvSpPr>
        <p:spPr>
          <a:xfrm rot="5400000">
            <a:off x="2238375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000" name="椭圆 340"/>
          <p:cNvSpPr/>
          <p:nvPr>
            <p:custDataLst>
              <p:tags r:id="rId73"/>
            </p:custDataLst>
          </p:nvPr>
        </p:nvSpPr>
        <p:spPr>
          <a:xfrm rot="5400000">
            <a:off x="2238375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002" name="椭圆 341"/>
          <p:cNvSpPr/>
          <p:nvPr>
            <p:custDataLst>
              <p:tags r:id="rId74"/>
            </p:custDataLst>
          </p:nvPr>
        </p:nvSpPr>
        <p:spPr>
          <a:xfrm rot="5400000">
            <a:off x="2238375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004" name="椭圆 342"/>
          <p:cNvSpPr/>
          <p:nvPr>
            <p:custDataLst>
              <p:tags r:id="rId75"/>
            </p:custDataLst>
          </p:nvPr>
        </p:nvSpPr>
        <p:spPr>
          <a:xfrm rot="5400000">
            <a:off x="2054860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006" name="椭圆 343"/>
          <p:cNvSpPr/>
          <p:nvPr>
            <p:custDataLst>
              <p:tags r:id="rId76"/>
            </p:custDataLst>
          </p:nvPr>
        </p:nvSpPr>
        <p:spPr>
          <a:xfrm rot="5400000">
            <a:off x="2054860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008" name="椭圆 344"/>
          <p:cNvSpPr/>
          <p:nvPr>
            <p:custDataLst>
              <p:tags r:id="rId77"/>
            </p:custDataLst>
          </p:nvPr>
        </p:nvSpPr>
        <p:spPr>
          <a:xfrm rot="5400000">
            <a:off x="2054860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010" name="椭圆 345"/>
          <p:cNvSpPr/>
          <p:nvPr>
            <p:custDataLst>
              <p:tags r:id="rId78"/>
            </p:custDataLst>
          </p:nvPr>
        </p:nvSpPr>
        <p:spPr>
          <a:xfrm rot="5400000">
            <a:off x="2054860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012" name="椭圆 346"/>
          <p:cNvSpPr/>
          <p:nvPr>
            <p:custDataLst>
              <p:tags r:id="rId79"/>
            </p:custDataLst>
          </p:nvPr>
        </p:nvSpPr>
        <p:spPr>
          <a:xfrm rot="5400000">
            <a:off x="1870710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014" name="椭圆 347"/>
          <p:cNvSpPr/>
          <p:nvPr>
            <p:custDataLst>
              <p:tags r:id="rId80"/>
            </p:custDataLst>
          </p:nvPr>
        </p:nvSpPr>
        <p:spPr>
          <a:xfrm rot="5400000">
            <a:off x="1870710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016" name="椭圆 348"/>
          <p:cNvSpPr/>
          <p:nvPr>
            <p:custDataLst>
              <p:tags r:id="rId81"/>
            </p:custDataLst>
          </p:nvPr>
        </p:nvSpPr>
        <p:spPr>
          <a:xfrm rot="5400000">
            <a:off x="1870710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018" name="椭圆 349"/>
          <p:cNvSpPr/>
          <p:nvPr>
            <p:custDataLst>
              <p:tags r:id="rId82"/>
            </p:custDataLst>
          </p:nvPr>
        </p:nvSpPr>
        <p:spPr>
          <a:xfrm rot="5400000">
            <a:off x="1870710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020" name="椭圆 350"/>
          <p:cNvSpPr/>
          <p:nvPr>
            <p:custDataLst>
              <p:tags r:id="rId83"/>
            </p:custDataLst>
          </p:nvPr>
        </p:nvSpPr>
        <p:spPr>
          <a:xfrm rot="5400000">
            <a:off x="1687195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022" name="椭圆 351"/>
          <p:cNvSpPr/>
          <p:nvPr>
            <p:custDataLst>
              <p:tags r:id="rId84"/>
            </p:custDataLst>
          </p:nvPr>
        </p:nvSpPr>
        <p:spPr>
          <a:xfrm rot="5400000">
            <a:off x="1687195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024" name="椭圆 352"/>
          <p:cNvSpPr/>
          <p:nvPr>
            <p:custDataLst>
              <p:tags r:id="rId85"/>
            </p:custDataLst>
          </p:nvPr>
        </p:nvSpPr>
        <p:spPr>
          <a:xfrm rot="5400000">
            <a:off x="1687195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026" name="椭圆 353"/>
          <p:cNvSpPr/>
          <p:nvPr>
            <p:custDataLst>
              <p:tags r:id="rId86"/>
            </p:custDataLst>
          </p:nvPr>
        </p:nvSpPr>
        <p:spPr>
          <a:xfrm rot="5400000">
            <a:off x="1687195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028" name="标题"/>
          <p:cNvSpPr txBox="1">
            <a:spLocks noGrp="1"/>
          </p:cNvSpPr>
          <p:nvPr>
            <p:ph type="title" idx="2" hasCustomPrompt="1"/>
            <p:custDataLst>
              <p:tags r:id="rId87"/>
            </p:custDataLst>
          </p:nvPr>
        </p:nvSpPr>
        <p:spPr>
          <a:xfrm>
            <a:off x="1856740" y="1411605"/>
            <a:ext cx="5520055" cy="1870075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b" anchorCtr="0">
            <a:normAutofit/>
          </a:bodyPr>
          <a:lstStyle>
            <a:defPPr>
              <a:defRPr lang="zh-CN"/>
            </a:defPPr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600" b="1" i="0" u="none" strike="noStrike" kern="1200" cap="none" spc="0" normalizeH="0" baseline="0" noProof="1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50030" name="署名"/>
          <p:cNvSpPr>
            <a:spLocks noGrp="1"/>
          </p:cNvSpPr>
          <p:nvPr>
            <p:ph type="body" idx="1" hasCustomPrompt="1"/>
            <p:custDataLst>
              <p:tags r:id="rId88"/>
            </p:custDataLst>
          </p:nvPr>
        </p:nvSpPr>
        <p:spPr>
          <a:xfrm>
            <a:off x="1971040" y="3584575"/>
            <a:ext cx="2402205" cy="483235"/>
          </a:xfrm>
          <a:prstGeom prst="roundRect">
            <a:avLst>
              <a:gd name="adj" fmla="val 20105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800" b="0" i="0" u="none" strike="noStrike" kern="1200" cap="none" spc="0" normalizeH="0" baseline="0" noProof="1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50032" name="日期占位符 3"/>
          <p:cNvSpPr>
            <a:spLocks noGrp="1"/>
          </p:cNvSpPr>
          <p:nvPr>
            <p:ph type="dt" sz="half" idx="10"/>
            <p:custDataLst>
              <p:tags r:id="rId89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50034" name="页脚占位符 4"/>
          <p:cNvSpPr>
            <a:spLocks noGrp="1"/>
          </p:cNvSpPr>
          <p:nvPr>
            <p:ph type="ftr" sz="quarter" idx="11"/>
            <p:custDataLst>
              <p:tags r:id="rId90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1050036" name="灯片编号占位符 5"/>
          <p:cNvSpPr>
            <a:spLocks noGrp="1"/>
          </p:cNvSpPr>
          <p:nvPr>
            <p:ph type="sldNum" sz="quarter" idx="12"/>
            <p:custDataLst>
              <p:tags r:id="rId91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lstStyle/>
          <a:p>
            <a:fld id="{49AE70B2-8BF9-45C0-BB95-33D1B9D3A854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ags" Target="../tags/tag649.xml" /><Relationship Id="rId13" Type="http://schemas.openxmlformats.org/officeDocument/2006/relationships/tags" Target="../tags/tag650.xml" /><Relationship Id="rId14" Type="http://schemas.openxmlformats.org/officeDocument/2006/relationships/tags" Target="../tags/tag651.xml" /><Relationship Id="rId15" Type="http://schemas.openxmlformats.org/officeDocument/2006/relationships/tags" Target="../tags/tag652.xml" /><Relationship Id="rId16" Type="http://schemas.openxmlformats.org/officeDocument/2006/relationships/tags" Target="../tags/tag653.xml" /><Relationship Id="rId17" Type="http://schemas.openxmlformats.org/officeDocument/2006/relationships/tags" Target="../tags/tag654.xml" /><Relationship Id="rId18" Type="http://schemas.openxmlformats.org/officeDocument/2006/relationships/tags" Target="../tags/tag655.xml" /><Relationship Id="rId19" Type="http://schemas.openxmlformats.org/officeDocument/2006/relationships/tags" Target="../tags/tag656.xml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657.xml" /><Relationship Id="rId21" Type="http://schemas.openxmlformats.org/officeDocument/2006/relationships/tags" Target="../tags/tag658.xml" /><Relationship Id="rId22" Type="http://schemas.openxmlformats.org/officeDocument/2006/relationships/tags" Target="../tags/tag659.xml" /><Relationship Id="rId23" Type="http://schemas.openxmlformats.org/officeDocument/2006/relationships/tags" Target="../tags/tag660.xml" /><Relationship Id="rId24" Type="http://schemas.openxmlformats.org/officeDocument/2006/relationships/tags" Target="../tags/tag661.xml" /><Relationship Id="rId25" Type="http://schemas.openxmlformats.org/officeDocument/2006/relationships/tags" Target="../tags/tag662.xml" /><Relationship Id="rId26" Type="http://schemas.openxmlformats.org/officeDocument/2006/relationships/tags" Target="../tags/tag663.xml" /><Relationship Id="rId27" Type="http://schemas.openxmlformats.org/officeDocument/2006/relationships/tags" Target="../tags/tag664.xml" /><Relationship Id="rId28" Type="http://schemas.openxmlformats.org/officeDocument/2006/relationships/tags" Target="../tags/tag665.xml" /><Relationship Id="rId29" Type="http://schemas.openxmlformats.org/officeDocument/2006/relationships/tags" Target="../tags/tag666.xml" /><Relationship Id="rId3" Type="http://schemas.openxmlformats.org/officeDocument/2006/relationships/slideLayout" Target="../slideLayouts/slideLayout14.xml" /><Relationship Id="rId30" Type="http://schemas.openxmlformats.org/officeDocument/2006/relationships/tags" Target="../tags/tag667.xml" /><Relationship Id="rId31" Type="http://schemas.openxmlformats.org/officeDocument/2006/relationships/tags" Target="../tags/tag668.xml" /><Relationship Id="rId32" Type="http://schemas.openxmlformats.org/officeDocument/2006/relationships/tags" Target="../tags/tag669.xml" /><Relationship Id="rId33" Type="http://schemas.openxmlformats.org/officeDocument/2006/relationships/tags" Target="../tags/tag670.xml" /><Relationship Id="rId34" Type="http://schemas.openxmlformats.org/officeDocument/2006/relationships/tags" Target="../tags/tag671.xml" /><Relationship Id="rId35" Type="http://schemas.openxmlformats.org/officeDocument/2006/relationships/tags" Target="../tags/tag672.xml" /><Relationship Id="rId36" Type="http://schemas.openxmlformats.org/officeDocument/2006/relationships/tags" Target="../tags/tag673.xml" /><Relationship Id="rId37" Type="http://schemas.openxmlformats.org/officeDocument/2006/relationships/tags" Target="../tags/tag674.xml" /><Relationship Id="rId38" Type="http://schemas.openxmlformats.org/officeDocument/2006/relationships/tags" Target="../tags/tag675.xml" /><Relationship Id="rId39" Type="http://schemas.openxmlformats.org/officeDocument/2006/relationships/tags" Target="../tags/tag676.xml" /><Relationship Id="rId4" Type="http://schemas.openxmlformats.org/officeDocument/2006/relationships/slideLayout" Target="../slideLayouts/slideLayout15.xml" /><Relationship Id="rId40" Type="http://schemas.openxmlformats.org/officeDocument/2006/relationships/tags" Target="../tags/tag677.xml" /><Relationship Id="rId41" Type="http://schemas.openxmlformats.org/officeDocument/2006/relationships/tags" Target="../tags/tag678.xml" /><Relationship Id="rId42" Type="http://schemas.openxmlformats.org/officeDocument/2006/relationships/tags" Target="../tags/tag679.xml" /><Relationship Id="rId43" Type="http://schemas.openxmlformats.org/officeDocument/2006/relationships/tags" Target="../tags/tag680.xml" /><Relationship Id="rId44" Type="http://schemas.openxmlformats.org/officeDocument/2006/relationships/tags" Target="../tags/tag681.xml" /><Relationship Id="rId45" Type="http://schemas.openxmlformats.org/officeDocument/2006/relationships/tags" Target="../tags/tag682.xml" /><Relationship Id="rId46" Type="http://schemas.openxmlformats.org/officeDocument/2006/relationships/tags" Target="../tags/tag683.xml" /><Relationship Id="rId47" Type="http://schemas.openxmlformats.org/officeDocument/2006/relationships/tags" Target="../tags/tag684.xml" /><Relationship Id="rId48" Type="http://schemas.openxmlformats.org/officeDocument/2006/relationships/tags" Target="../tags/tag685.xml" /><Relationship Id="rId49" Type="http://schemas.openxmlformats.org/officeDocument/2006/relationships/tags" Target="../tags/tag686.xml" /><Relationship Id="rId5" Type="http://schemas.openxmlformats.org/officeDocument/2006/relationships/slideLayout" Target="../slideLayouts/slideLayout16.xml" /><Relationship Id="rId50" Type="http://schemas.openxmlformats.org/officeDocument/2006/relationships/tags" Target="../tags/tag687.xml" /><Relationship Id="rId51" Type="http://schemas.openxmlformats.org/officeDocument/2006/relationships/tags" Target="../tags/tag688.xml" /><Relationship Id="rId52" Type="http://schemas.openxmlformats.org/officeDocument/2006/relationships/tags" Target="../tags/tag689.xml" /><Relationship Id="rId53" Type="http://schemas.openxmlformats.org/officeDocument/2006/relationships/tags" Target="../tags/tag690.xml" /><Relationship Id="rId54" Type="http://schemas.openxmlformats.org/officeDocument/2006/relationships/tags" Target="../tags/tag691.xml" /><Relationship Id="rId55" Type="http://schemas.openxmlformats.org/officeDocument/2006/relationships/tags" Target="../tags/tag692.xml" /><Relationship Id="rId56" Type="http://schemas.openxmlformats.org/officeDocument/2006/relationships/tags" Target="../tags/tag693.xml" /><Relationship Id="rId57" Type="http://schemas.openxmlformats.org/officeDocument/2006/relationships/tags" Target="../tags/tag694.xml" /><Relationship Id="rId58" Type="http://schemas.openxmlformats.org/officeDocument/2006/relationships/tags" Target="../tags/tag695.xml" /><Relationship Id="rId59" Type="http://schemas.openxmlformats.org/officeDocument/2006/relationships/tags" Target="../tags/tag696.xml" /><Relationship Id="rId6" Type="http://schemas.openxmlformats.org/officeDocument/2006/relationships/slideLayout" Target="../slideLayouts/slideLayout17.xml" /><Relationship Id="rId60" Type="http://schemas.openxmlformats.org/officeDocument/2006/relationships/theme" Target="../theme/theme2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sp>
        <p:nvSpPr>
          <p:cNvPr id="1048654" name="任意多边形: 形状 3"/>
          <p:cNvSpPr/>
          <p:nvPr userDrawn="1">
            <p:custDataLst>
              <p:tags r:id="rId12"/>
            </p:custDataLst>
          </p:nvPr>
        </p:nvSpPr>
        <p:spPr>
          <a:xfrm>
            <a:off x="10060565" y="5336500"/>
            <a:ext cx="2131435" cy="1521500"/>
          </a:xfrm>
          <a:custGeom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656" name="任意多边形: 形状 12"/>
          <p:cNvSpPr/>
          <p:nvPr userDrawn="1">
            <p:custDataLst>
              <p:tags r:id="rId13"/>
            </p:custDataLst>
          </p:nvPr>
        </p:nvSpPr>
        <p:spPr>
          <a:xfrm>
            <a:off x="0" y="2"/>
            <a:ext cx="1774368" cy="1437373"/>
          </a:xfrm>
          <a:custGeom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658" name="椭圆 125"/>
          <p:cNvSpPr/>
          <p:nvPr>
            <p:custDataLst>
              <p:tags r:id="rId14"/>
            </p:custDataLst>
          </p:nvPr>
        </p:nvSpPr>
        <p:spPr>
          <a:xfrm rot="5400000">
            <a:off x="169989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0" name="椭圆 126"/>
          <p:cNvSpPr/>
          <p:nvPr>
            <p:custDataLst>
              <p:tags r:id="rId15"/>
            </p:custDataLst>
          </p:nvPr>
        </p:nvSpPr>
        <p:spPr>
          <a:xfrm rot="5400000">
            <a:off x="169989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2" name="椭圆 127"/>
          <p:cNvSpPr/>
          <p:nvPr>
            <p:custDataLst>
              <p:tags r:id="rId16"/>
            </p:custDataLst>
          </p:nvPr>
        </p:nvSpPr>
        <p:spPr>
          <a:xfrm rot="5400000">
            <a:off x="169989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4" name="椭圆 128"/>
          <p:cNvSpPr/>
          <p:nvPr>
            <p:custDataLst>
              <p:tags r:id="rId17"/>
            </p:custDataLst>
          </p:nvPr>
        </p:nvSpPr>
        <p:spPr>
          <a:xfrm rot="5400000">
            <a:off x="169989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6" name="椭圆 129"/>
          <p:cNvSpPr/>
          <p:nvPr>
            <p:custDataLst>
              <p:tags r:id="rId18"/>
            </p:custDataLst>
          </p:nvPr>
        </p:nvSpPr>
        <p:spPr>
          <a:xfrm rot="5400000">
            <a:off x="151574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8" name="椭圆 130"/>
          <p:cNvSpPr/>
          <p:nvPr>
            <p:custDataLst>
              <p:tags r:id="rId19"/>
            </p:custDataLst>
          </p:nvPr>
        </p:nvSpPr>
        <p:spPr>
          <a:xfrm rot="5400000">
            <a:off x="151574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0" name="椭圆 131"/>
          <p:cNvSpPr/>
          <p:nvPr>
            <p:custDataLst>
              <p:tags r:id="rId20"/>
            </p:custDataLst>
          </p:nvPr>
        </p:nvSpPr>
        <p:spPr>
          <a:xfrm rot="5400000">
            <a:off x="151574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2" name="椭圆 132"/>
          <p:cNvSpPr/>
          <p:nvPr>
            <p:custDataLst>
              <p:tags r:id="rId21"/>
            </p:custDataLst>
          </p:nvPr>
        </p:nvSpPr>
        <p:spPr>
          <a:xfrm rot="5400000">
            <a:off x="151574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4" name="椭圆 133"/>
          <p:cNvSpPr/>
          <p:nvPr>
            <p:custDataLst>
              <p:tags r:id="rId22"/>
            </p:custDataLst>
          </p:nvPr>
        </p:nvSpPr>
        <p:spPr>
          <a:xfrm rot="5400000">
            <a:off x="133223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6" name="椭圆 134"/>
          <p:cNvSpPr/>
          <p:nvPr>
            <p:custDataLst>
              <p:tags r:id="rId23"/>
            </p:custDataLst>
          </p:nvPr>
        </p:nvSpPr>
        <p:spPr>
          <a:xfrm rot="5400000">
            <a:off x="133223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8" name="椭圆 135"/>
          <p:cNvSpPr/>
          <p:nvPr>
            <p:custDataLst>
              <p:tags r:id="rId24"/>
            </p:custDataLst>
          </p:nvPr>
        </p:nvSpPr>
        <p:spPr>
          <a:xfrm rot="5400000">
            <a:off x="133223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0" name="椭圆 136"/>
          <p:cNvSpPr/>
          <p:nvPr>
            <p:custDataLst>
              <p:tags r:id="rId25"/>
            </p:custDataLst>
          </p:nvPr>
        </p:nvSpPr>
        <p:spPr>
          <a:xfrm rot="5400000">
            <a:off x="133223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2" name="椭圆 137"/>
          <p:cNvSpPr/>
          <p:nvPr>
            <p:custDataLst>
              <p:tags r:id="rId26"/>
            </p:custDataLst>
          </p:nvPr>
        </p:nvSpPr>
        <p:spPr>
          <a:xfrm rot="5400000">
            <a:off x="114808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4" name="椭圆 138"/>
          <p:cNvSpPr/>
          <p:nvPr>
            <p:custDataLst>
              <p:tags r:id="rId27"/>
            </p:custDataLst>
          </p:nvPr>
        </p:nvSpPr>
        <p:spPr>
          <a:xfrm rot="5400000">
            <a:off x="114808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6" name="椭圆 139"/>
          <p:cNvSpPr/>
          <p:nvPr>
            <p:custDataLst>
              <p:tags r:id="rId28"/>
            </p:custDataLst>
          </p:nvPr>
        </p:nvSpPr>
        <p:spPr>
          <a:xfrm rot="5400000">
            <a:off x="114808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8" name="椭圆 140"/>
          <p:cNvSpPr/>
          <p:nvPr>
            <p:custDataLst>
              <p:tags r:id="rId29"/>
            </p:custDataLst>
          </p:nvPr>
        </p:nvSpPr>
        <p:spPr>
          <a:xfrm rot="5400000">
            <a:off x="114808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0" name="椭圆 141"/>
          <p:cNvSpPr/>
          <p:nvPr>
            <p:custDataLst>
              <p:tags r:id="rId30"/>
            </p:custDataLst>
          </p:nvPr>
        </p:nvSpPr>
        <p:spPr>
          <a:xfrm rot="5400000">
            <a:off x="96456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2" name="椭圆 142"/>
          <p:cNvSpPr/>
          <p:nvPr>
            <p:custDataLst>
              <p:tags r:id="rId31"/>
            </p:custDataLst>
          </p:nvPr>
        </p:nvSpPr>
        <p:spPr>
          <a:xfrm rot="5400000">
            <a:off x="96456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4" name="椭圆 143"/>
          <p:cNvSpPr/>
          <p:nvPr>
            <p:custDataLst>
              <p:tags r:id="rId32"/>
            </p:custDataLst>
          </p:nvPr>
        </p:nvSpPr>
        <p:spPr>
          <a:xfrm rot="5400000">
            <a:off x="96456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6" name="椭圆 144"/>
          <p:cNvSpPr/>
          <p:nvPr>
            <p:custDataLst>
              <p:tags r:id="rId33"/>
            </p:custDataLst>
          </p:nvPr>
        </p:nvSpPr>
        <p:spPr>
          <a:xfrm rot="5400000">
            <a:off x="96456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8" name="椭圆 145"/>
          <p:cNvSpPr/>
          <p:nvPr>
            <p:custDataLst>
              <p:tags r:id="rId34"/>
            </p:custDataLst>
          </p:nvPr>
        </p:nvSpPr>
        <p:spPr>
          <a:xfrm rot="5400000">
            <a:off x="260985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0" name="椭圆 146"/>
          <p:cNvSpPr/>
          <p:nvPr>
            <p:custDataLst>
              <p:tags r:id="rId35"/>
            </p:custDataLst>
          </p:nvPr>
        </p:nvSpPr>
        <p:spPr>
          <a:xfrm rot="5400000">
            <a:off x="260985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2" name="椭圆 147"/>
          <p:cNvSpPr/>
          <p:nvPr>
            <p:custDataLst>
              <p:tags r:id="rId36"/>
            </p:custDataLst>
          </p:nvPr>
        </p:nvSpPr>
        <p:spPr>
          <a:xfrm rot="5400000">
            <a:off x="260985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4" name="椭圆 148"/>
          <p:cNvSpPr/>
          <p:nvPr>
            <p:custDataLst>
              <p:tags r:id="rId37"/>
            </p:custDataLst>
          </p:nvPr>
        </p:nvSpPr>
        <p:spPr>
          <a:xfrm rot="5400000">
            <a:off x="260985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6" name="椭圆 149"/>
          <p:cNvSpPr/>
          <p:nvPr>
            <p:custDataLst>
              <p:tags r:id="rId38"/>
            </p:custDataLst>
          </p:nvPr>
        </p:nvSpPr>
        <p:spPr>
          <a:xfrm rot="5400000">
            <a:off x="242570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8" name="椭圆 150"/>
          <p:cNvSpPr/>
          <p:nvPr>
            <p:custDataLst>
              <p:tags r:id="rId39"/>
            </p:custDataLst>
          </p:nvPr>
        </p:nvSpPr>
        <p:spPr>
          <a:xfrm rot="5400000">
            <a:off x="242570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0" name="椭圆 151"/>
          <p:cNvSpPr/>
          <p:nvPr>
            <p:custDataLst>
              <p:tags r:id="rId40"/>
            </p:custDataLst>
          </p:nvPr>
        </p:nvSpPr>
        <p:spPr>
          <a:xfrm rot="5400000">
            <a:off x="242570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2" name="椭圆 152"/>
          <p:cNvSpPr/>
          <p:nvPr>
            <p:custDataLst>
              <p:tags r:id="rId41"/>
            </p:custDataLst>
          </p:nvPr>
        </p:nvSpPr>
        <p:spPr>
          <a:xfrm rot="5400000">
            <a:off x="242570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4" name="椭圆 153"/>
          <p:cNvSpPr/>
          <p:nvPr>
            <p:custDataLst>
              <p:tags r:id="rId42"/>
            </p:custDataLst>
          </p:nvPr>
        </p:nvSpPr>
        <p:spPr>
          <a:xfrm rot="5400000">
            <a:off x="224218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6" name="椭圆 154"/>
          <p:cNvSpPr/>
          <p:nvPr>
            <p:custDataLst>
              <p:tags r:id="rId43"/>
            </p:custDataLst>
          </p:nvPr>
        </p:nvSpPr>
        <p:spPr>
          <a:xfrm rot="5400000">
            <a:off x="224218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8" name="椭圆 191"/>
          <p:cNvSpPr/>
          <p:nvPr>
            <p:custDataLst>
              <p:tags r:id="rId44"/>
            </p:custDataLst>
          </p:nvPr>
        </p:nvSpPr>
        <p:spPr>
          <a:xfrm rot="5400000">
            <a:off x="224218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0" name="椭圆 192"/>
          <p:cNvSpPr/>
          <p:nvPr>
            <p:custDataLst>
              <p:tags r:id="rId45"/>
            </p:custDataLst>
          </p:nvPr>
        </p:nvSpPr>
        <p:spPr>
          <a:xfrm rot="5400000">
            <a:off x="224218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2" name="椭圆 194"/>
          <p:cNvSpPr/>
          <p:nvPr>
            <p:custDataLst>
              <p:tags r:id="rId46"/>
            </p:custDataLst>
          </p:nvPr>
        </p:nvSpPr>
        <p:spPr>
          <a:xfrm rot="5400000">
            <a:off x="205803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4" name="椭圆 195"/>
          <p:cNvSpPr/>
          <p:nvPr>
            <p:custDataLst>
              <p:tags r:id="rId47"/>
            </p:custDataLst>
          </p:nvPr>
        </p:nvSpPr>
        <p:spPr>
          <a:xfrm rot="5400000">
            <a:off x="205803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6" name="椭圆 196"/>
          <p:cNvSpPr/>
          <p:nvPr>
            <p:custDataLst>
              <p:tags r:id="rId48"/>
            </p:custDataLst>
          </p:nvPr>
        </p:nvSpPr>
        <p:spPr>
          <a:xfrm rot="5400000">
            <a:off x="205803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8" name="椭圆 197"/>
          <p:cNvSpPr/>
          <p:nvPr>
            <p:custDataLst>
              <p:tags r:id="rId49"/>
            </p:custDataLst>
          </p:nvPr>
        </p:nvSpPr>
        <p:spPr>
          <a:xfrm rot="5400000">
            <a:off x="205803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0" name="椭圆 198"/>
          <p:cNvSpPr/>
          <p:nvPr>
            <p:custDataLst>
              <p:tags r:id="rId50"/>
            </p:custDataLst>
          </p:nvPr>
        </p:nvSpPr>
        <p:spPr>
          <a:xfrm rot="5400000">
            <a:off x="187452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2" name="椭圆 199"/>
          <p:cNvSpPr/>
          <p:nvPr>
            <p:custDataLst>
              <p:tags r:id="rId51"/>
            </p:custDataLst>
          </p:nvPr>
        </p:nvSpPr>
        <p:spPr>
          <a:xfrm rot="5400000">
            <a:off x="187452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4" name="椭圆 200"/>
          <p:cNvSpPr/>
          <p:nvPr>
            <p:custDataLst>
              <p:tags r:id="rId52"/>
            </p:custDataLst>
          </p:nvPr>
        </p:nvSpPr>
        <p:spPr>
          <a:xfrm rot="5400000">
            <a:off x="187452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6" name="椭圆 201"/>
          <p:cNvSpPr/>
          <p:nvPr>
            <p:custDataLst>
              <p:tags r:id="rId53"/>
            </p:custDataLst>
          </p:nvPr>
        </p:nvSpPr>
        <p:spPr>
          <a:xfrm rot="5400000">
            <a:off x="187452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8" name="日期占位符 9"/>
          <p:cNvSpPr>
            <a:spLocks noGrp="1"/>
          </p:cNvSpPr>
          <p:nvPr>
            <p:ph type="dt" sz="half" idx="10"/>
            <p:custDataLst>
              <p:tags r:id="rId54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微软雅黑" panose="020b0503020204020204" pitchFamily="34" charset="-122"/>
                <a:ea typeface="+mn-ea"/>
                <a:cs typeface="微软雅黑" panose="020b0503020204020204" pitchFamily="34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0" name="页脚占位符 10"/>
          <p:cNvSpPr>
            <a:spLocks noGrp="1"/>
          </p:cNvSpPr>
          <p:nvPr>
            <p:ph type="ftr" sz="quarter" idx="11"/>
            <p:custDataLst>
              <p:tags r:id="rId55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微软雅黑" panose="020b0503020204020204" pitchFamily="34" charset="-122"/>
                <a:ea typeface="+mn-ea"/>
                <a:cs typeface="微软雅黑" panose="020b0503020204020204" pitchFamily="34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742" name="灯片编号占位符 11"/>
          <p:cNvSpPr>
            <a:spLocks noGrp="1"/>
          </p:cNvSpPr>
          <p:nvPr>
            <p:ph type="sldNum" sz="quarter" idx="12"/>
            <p:custDataLst>
              <p:tags r:id="rId56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微软雅黑" panose="020b0503020204020204" pitchFamily="34" charset="-122"/>
                <a:ea typeface="+mn-ea"/>
                <a:cs typeface="微软雅黑" panose="020b0503020204020204" pitchFamily="34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9AE70B2-8BF9-45C0-BB95-33D1B9D3A854}" type="slidenum">
              <a:rPr lang="zh-CN" altLang="en-US" smtClean="0"/>
              <a:t>0</a:t>
            </a:fld>
            <a:endParaRPr lang="zh-CN" altLang="en-US"/>
          </a:p>
        </p:txBody>
      </p:sp>
      <p:sp>
        <p:nvSpPr>
          <p:cNvPr id="1048744" name="标题占位符 1"/>
          <p:cNvSpPr>
            <a:spLocks noGrp="1"/>
          </p:cNvSpPr>
          <p:nvPr>
            <p:ph type="title"/>
            <p:custDataLst>
              <p:tags r:id="rId57"/>
            </p:custDataLst>
          </p:nvPr>
        </p:nvSpPr>
        <p:spPr>
          <a:xfrm>
            <a:off x="838200" y="504856"/>
            <a:ext cx="10515600" cy="64633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normAutofit/>
          </a:bodyPr>
          <a:lstStyle/>
          <a:p>
            <a:pPr marL="0" marR="0" lvl="0" algn="ctr">
              <a:buClrTx/>
              <a:buSzTx/>
              <a:buFontTx/>
            </a:pPr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46" name="文本占位符 2"/>
          <p:cNvSpPr>
            <a:spLocks noGrp="1"/>
          </p:cNvSpPr>
          <p:nvPr>
            <p:ph type="body" idx="1"/>
            <p:custDataLst>
              <p:tags r:id="rId58"/>
            </p:custDataLst>
          </p:nvPr>
        </p:nvSpPr>
        <p:spPr>
          <a:xfrm>
            <a:off x="838200" y="1303547"/>
            <a:ext cx="10515600" cy="487341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/>
          <a:p>
            <a:pPr marR="0" lvl="0">
              <a:buClrTx/>
              <a:buSzTx/>
            </a:pPr>
            <a:r>
              <a:rPr lang="zh-CN" altLang="en-US"/>
              <a:t>单击此处编辑母版文本样式</a:t>
            </a:r>
            <a:endParaRPr lang="zh-CN" altLang="en-US"/>
          </a:p>
          <a:p>
            <a:pPr marR="0" lvl="1">
              <a:buClrTx/>
              <a:buSzTx/>
              <a:tabLst>
                <a:tab pos="1609725"/>
              </a:tabLst>
            </a:pPr>
            <a:r>
              <a:rPr lang="zh-CN" altLang="en-US"/>
              <a:t>二级</a:t>
            </a:r>
            <a:endParaRPr lang="zh-CN" altLang="en-US"/>
          </a:p>
          <a:p>
            <a:pPr marR="0" lvl="2">
              <a:buClrTx/>
              <a:buSzTx/>
            </a:pPr>
            <a:r>
              <a:rPr lang="zh-CN" altLang="en-US"/>
              <a:t>三级</a:t>
            </a:r>
            <a:endParaRPr lang="zh-CN" altLang="en-US"/>
          </a:p>
          <a:p>
            <a:pPr marR="0" lvl="3">
              <a:buClrTx/>
              <a:buSzTx/>
            </a:pPr>
            <a:r>
              <a:rPr lang="zh-CN" altLang="en-US"/>
              <a:t>四级</a:t>
            </a:r>
            <a:endParaRPr lang="zh-CN" altLang="en-US"/>
          </a:p>
          <a:p>
            <a:pPr marR="0" lvl="4">
              <a:buClrTx/>
              <a:buSzTx/>
            </a:pPr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48" name="KSO_TEMPLATE" hidden="1"/>
          <p:cNvSpPr/>
          <p:nvPr userDrawn="1">
            <p:custDataLst>
              <p:tags r:id="rId59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95485" r:id="rId2"/>
    <p:sldLayoutId id="2147495486" r:id="rId3"/>
    <p:sldLayoutId id="2147495487" r:id="rId4"/>
    <p:sldLayoutId id="2147495488" r:id="rId5"/>
    <p:sldLayoutId id="2147495489" r:id="rId6"/>
    <p:sldLayoutId id="2147495490" r:id="rId7"/>
    <p:sldLayoutId id="2147495491" r:id="rId8"/>
    <p:sldLayoutId id="2147495492" r:id="rId9"/>
    <p:sldLayoutId id="2147495493" r:id="rId10"/>
    <p:sldLayoutId id="2147495494" r:id="rId11"/>
  </p:sldLayoutIdLst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kumimoji="0" lang="zh-CN" altLang="en-US" sz="3600" b="1" i="0" u="none" strike="noStrike" kern="1200" cap="none" spc="0" normalizeH="0" baseline="0" smtClean="0"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atin typeface="+mj-ea"/>
          <a:ea typeface="+mj-ea"/>
          <a:cs typeface="微软雅黑" panose="020b0503020204020204" pitchFamily="34" charset="-122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itchFamily="34" charset="0"/>
        <a:buChar char="●"/>
        <a:defRPr kumimoji="0" lang="zh-CN" altLang="en-US" sz="1800" b="0" i="0" u="none" strike="noStrike" kern="1200" cap="none" spc="150" normalizeH="0" baseline="0" smtClean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微软雅黑" panose="020b0503020204020204" pitchFamily="34" charset="-122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tabLst>
          <a:tab pos="1609725"/>
        </a:tabLst>
        <a:defRPr kumimoji="0" lang="zh-CN" altLang="en-US" sz="1600" b="0" i="0" u="none" strike="noStrike" kern="1200" cap="none" spc="150" normalizeH="0" baseline="0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defRPr kumimoji="0" lang="zh-CN" altLang="en-US" sz="1600" b="0" i="0" u="none" strike="noStrike" kern="1200" cap="none" spc="150" normalizeH="0" baseline="0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kumimoji="0" lang="zh-CN" altLang="en-US" sz="1400" b="0" i="0" u="none" strike="noStrike" kern="1200" cap="none" spc="150" normalizeH="0" baseline="0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itchFamily="34" charset="0"/>
        <a:buChar char="•"/>
        <a:defRPr kumimoji="0" lang="zh-CN" altLang="en-US" sz="1400" b="0" i="0" u="none" strike="noStrike" kern="1200" cap="none" spc="150" normalizeH="0" baseline="0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697.xml" /><Relationship Id="rId4" Type="http://schemas.openxmlformats.org/officeDocument/2006/relationships/tags" Target="../tags/tag698.xml" /><Relationship Id="rId5" Type="http://schemas.openxmlformats.org/officeDocument/2006/relationships/tags" Target="../tags/tag699.xml" /><Relationship Id="rId6" Type="http://schemas.openxmlformats.org/officeDocument/2006/relationships/tags" Target="../tags/tag700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708.xml" /><Relationship Id="rId11" Type="http://schemas.openxmlformats.org/officeDocument/2006/relationships/tags" Target="../tags/tag709.xml" /><Relationship Id="rId12" Type="http://schemas.openxmlformats.org/officeDocument/2006/relationships/tags" Target="../tags/tag710.xml" /><Relationship Id="rId13" Type="http://schemas.openxmlformats.org/officeDocument/2006/relationships/tags" Target="../tags/tag711.xml" /><Relationship Id="rId14" Type="http://schemas.openxmlformats.org/officeDocument/2006/relationships/tags" Target="../tags/tag712.xml" /><Relationship Id="rId15" Type="http://schemas.openxmlformats.org/officeDocument/2006/relationships/tags" Target="../tags/tag713.xml" /><Relationship Id="rId16" Type="http://schemas.openxmlformats.org/officeDocument/2006/relationships/tags" Target="../tags/tag714.xml" /><Relationship Id="rId17" Type="http://schemas.openxmlformats.org/officeDocument/2006/relationships/tags" Target="../tags/tag715.xml" /><Relationship Id="rId18" Type="http://schemas.openxmlformats.org/officeDocument/2006/relationships/tags" Target="../tags/tag716.xml" /><Relationship Id="rId19" Type="http://schemas.openxmlformats.org/officeDocument/2006/relationships/tags" Target="../tags/tag717.xml" /><Relationship Id="rId2" Type="http://schemas.openxmlformats.org/officeDocument/2006/relationships/notesSlide" Target="../notesSlides/notesSlide2.xml" /><Relationship Id="rId20" Type="http://schemas.openxmlformats.org/officeDocument/2006/relationships/tags" Target="../tags/tag718.xml" /><Relationship Id="rId21" Type="http://schemas.openxmlformats.org/officeDocument/2006/relationships/tags" Target="../tags/tag719.xml" /><Relationship Id="rId22" Type="http://schemas.openxmlformats.org/officeDocument/2006/relationships/tags" Target="../tags/tag720.xml" /><Relationship Id="rId23" Type="http://schemas.openxmlformats.org/officeDocument/2006/relationships/tags" Target="../tags/tag721.xml" /><Relationship Id="rId24" Type="http://schemas.openxmlformats.org/officeDocument/2006/relationships/tags" Target="../tags/tag722.xml" /><Relationship Id="rId25" Type="http://schemas.openxmlformats.org/officeDocument/2006/relationships/tags" Target="../tags/tag723.xml" /><Relationship Id="rId26" Type="http://schemas.openxmlformats.org/officeDocument/2006/relationships/tags" Target="../tags/tag724.xml" /><Relationship Id="rId27" Type="http://schemas.openxmlformats.org/officeDocument/2006/relationships/tags" Target="../tags/tag725.xml" /><Relationship Id="rId28" Type="http://schemas.openxmlformats.org/officeDocument/2006/relationships/tags" Target="../tags/tag726.xml" /><Relationship Id="rId29" Type="http://schemas.openxmlformats.org/officeDocument/2006/relationships/tags" Target="../tags/tag727.xml" /><Relationship Id="rId3" Type="http://schemas.openxmlformats.org/officeDocument/2006/relationships/tags" Target="../tags/tag701.xml" /><Relationship Id="rId4" Type="http://schemas.openxmlformats.org/officeDocument/2006/relationships/tags" Target="../tags/tag702.xml" /><Relationship Id="rId5" Type="http://schemas.openxmlformats.org/officeDocument/2006/relationships/tags" Target="../tags/tag703.xml" /><Relationship Id="rId6" Type="http://schemas.openxmlformats.org/officeDocument/2006/relationships/tags" Target="../tags/tag704.xml" /><Relationship Id="rId7" Type="http://schemas.openxmlformats.org/officeDocument/2006/relationships/tags" Target="../tags/tag705.xml" /><Relationship Id="rId8" Type="http://schemas.openxmlformats.org/officeDocument/2006/relationships/tags" Target="../tags/tag706.xml" /><Relationship Id="rId9" Type="http://schemas.openxmlformats.org/officeDocument/2006/relationships/tags" Target="../tags/tag70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728.xml" /><Relationship Id="rId3" Type="http://schemas.openxmlformats.org/officeDocument/2006/relationships/tags" Target="../tags/tag729.xml" /><Relationship Id="rId4" Type="http://schemas.openxmlformats.org/officeDocument/2006/relationships/tags" Target="../tags/tag730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731.xml" /><Relationship Id="rId3" Type="http://schemas.openxmlformats.org/officeDocument/2006/relationships/tags" Target="../tags/tag732.xml" /><Relationship Id="rId4" Type="http://schemas.openxmlformats.org/officeDocument/2006/relationships/tags" Target="../tags/tag733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742.xml" /><Relationship Id="rId11" Type="http://schemas.openxmlformats.org/officeDocument/2006/relationships/tags" Target="../tags/tag743.xml" /><Relationship Id="rId12" Type="http://schemas.openxmlformats.org/officeDocument/2006/relationships/tags" Target="../tags/tag744.xml" /><Relationship Id="rId13" Type="http://schemas.openxmlformats.org/officeDocument/2006/relationships/tags" Target="../tags/tag745.xml" /><Relationship Id="rId14" Type="http://schemas.openxmlformats.org/officeDocument/2006/relationships/tags" Target="../tags/tag746.xml" /><Relationship Id="rId15" Type="http://schemas.openxmlformats.org/officeDocument/2006/relationships/tags" Target="../tags/tag747.xml" /><Relationship Id="rId16" Type="http://schemas.openxmlformats.org/officeDocument/2006/relationships/tags" Target="../tags/tag748.xml" /><Relationship Id="rId17" Type="http://schemas.openxmlformats.org/officeDocument/2006/relationships/tags" Target="../tags/tag749.xml" /><Relationship Id="rId18" Type="http://schemas.openxmlformats.org/officeDocument/2006/relationships/tags" Target="../tags/tag750.xml" /><Relationship Id="rId19" Type="http://schemas.openxmlformats.org/officeDocument/2006/relationships/tags" Target="../tags/tag751.xml" /><Relationship Id="rId2" Type="http://schemas.openxmlformats.org/officeDocument/2006/relationships/tags" Target="../tags/tag734.xml" /><Relationship Id="rId20" Type="http://schemas.openxmlformats.org/officeDocument/2006/relationships/tags" Target="../tags/tag752.xml" /><Relationship Id="rId21" Type="http://schemas.openxmlformats.org/officeDocument/2006/relationships/tags" Target="../tags/tag753.xml" /><Relationship Id="rId22" Type="http://schemas.openxmlformats.org/officeDocument/2006/relationships/tags" Target="../tags/tag754.xml" /><Relationship Id="rId23" Type="http://schemas.openxmlformats.org/officeDocument/2006/relationships/tags" Target="../tags/tag755.xml" /><Relationship Id="rId24" Type="http://schemas.openxmlformats.org/officeDocument/2006/relationships/tags" Target="../tags/tag756.xml" /><Relationship Id="rId25" Type="http://schemas.openxmlformats.org/officeDocument/2006/relationships/tags" Target="../tags/tag757.xml" /><Relationship Id="rId26" Type="http://schemas.openxmlformats.org/officeDocument/2006/relationships/tags" Target="../tags/tag758.xml" /><Relationship Id="rId27" Type="http://schemas.openxmlformats.org/officeDocument/2006/relationships/tags" Target="../tags/tag759.xml" /><Relationship Id="rId28" Type="http://schemas.openxmlformats.org/officeDocument/2006/relationships/tags" Target="../tags/tag760.xml" /><Relationship Id="rId29" Type="http://schemas.openxmlformats.org/officeDocument/2006/relationships/tags" Target="../tags/tag761.xml" /><Relationship Id="rId3" Type="http://schemas.openxmlformats.org/officeDocument/2006/relationships/tags" Target="../tags/tag735.xml" /><Relationship Id="rId30" Type="http://schemas.openxmlformats.org/officeDocument/2006/relationships/tags" Target="../tags/tag762.xml" /><Relationship Id="rId31" Type="http://schemas.openxmlformats.org/officeDocument/2006/relationships/tags" Target="../tags/tag763.xml" /><Relationship Id="rId32" Type="http://schemas.openxmlformats.org/officeDocument/2006/relationships/tags" Target="../tags/tag764.xml" /><Relationship Id="rId33" Type="http://schemas.openxmlformats.org/officeDocument/2006/relationships/tags" Target="../tags/tag765.xml" /><Relationship Id="rId34" Type="http://schemas.openxmlformats.org/officeDocument/2006/relationships/tags" Target="../tags/tag766.xml" /><Relationship Id="rId35" Type="http://schemas.openxmlformats.org/officeDocument/2006/relationships/tags" Target="../tags/tag767.xml" /><Relationship Id="rId36" Type="http://schemas.openxmlformats.org/officeDocument/2006/relationships/tags" Target="../tags/tag768.xml" /><Relationship Id="rId37" Type="http://schemas.openxmlformats.org/officeDocument/2006/relationships/tags" Target="../tags/tag769.xml" /><Relationship Id="rId38" Type="http://schemas.openxmlformats.org/officeDocument/2006/relationships/tags" Target="../tags/tag770.xml" /><Relationship Id="rId39" Type="http://schemas.openxmlformats.org/officeDocument/2006/relationships/tags" Target="../tags/tag771.xml" /><Relationship Id="rId4" Type="http://schemas.openxmlformats.org/officeDocument/2006/relationships/tags" Target="../tags/tag736.xml" /><Relationship Id="rId40" Type="http://schemas.openxmlformats.org/officeDocument/2006/relationships/tags" Target="../tags/tag772.xml" /><Relationship Id="rId41" Type="http://schemas.openxmlformats.org/officeDocument/2006/relationships/tags" Target="../tags/tag773.xml" /><Relationship Id="rId5" Type="http://schemas.openxmlformats.org/officeDocument/2006/relationships/tags" Target="../tags/tag737.xml" /><Relationship Id="rId6" Type="http://schemas.openxmlformats.org/officeDocument/2006/relationships/tags" Target="../tags/tag738.xml" /><Relationship Id="rId7" Type="http://schemas.openxmlformats.org/officeDocument/2006/relationships/tags" Target="../tags/tag739.xml" /><Relationship Id="rId8" Type="http://schemas.openxmlformats.org/officeDocument/2006/relationships/tags" Target="../tags/tag740.xml" /><Relationship Id="rId9" Type="http://schemas.openxmlformats.org/officeDocument/2006/relationships/tags" Target="../tags/tag741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782.xml" /><Relationship Id="rId11" Type="http://schemas.openxmlformats.org/officeDocument/2006/relationships/tags" Target="../tags/tag783.xml" /><Relationship Id="rId12" Type="http://schemas.openxmlformats.org/officeDocument/2006/relationships/tags" Target="../tags/tag784.xml" /><Relationship Id="rId13" Type="http://schemas.openxmlformats.org/officeDocument/2006/relationships/tags" Target="../tags/tag785.xml" /><Relationship Id="rId2" Type="http://schemas.openxmlformats.org/officeDocument/2006/relationships/tags" Target="../tags/tag774.xml" /><Relationship Id="rId3" Type="http://schemas.openxmlformats.org/officeDocument/2006/relationships/tags" Target="../tags/tag775.xml" /><Relationship Id="rId4" Type="http://schemas.openxmlformats.org/officeDocument/2006/relationships/tags" Target="../tags/tag776.xml" /><Relationship Id="rId5" Type="http://schemas.openxmlformats.org/officeDocument/2006/relationships/tags" Target="../tags/tag777.xml" /><Relationship Id="rId6" Type="http://schemas.openxmlformats.org/officeDocument/2006/relationships/tags" Target="../tags/tag778.xml" /><Relationship Id="rId7" Type="http://schemas.openxmlformats.org/officeDocument/2006/relationships/tags" Target="../tags/tag779.xml" /><Relationship Id="rId8" Type="http://schemas.openxmlformats.org/officeDocument/2006/relationships/tags" Target="../tags/tag780.xml" /><Relationship Id="rId9" Type="http://schemas.openxmlformats.org/officeDocument/2006/relationships/tags" Target="../tags/tag781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786.xml" /><Relationship Id="rId3" Type="http://schemas.openxmlformats.org/officeDocument/2006/relationships/tags" Target="../tags/tag787.xml" /><Relationship Id="rId4" Type="http://schemas.openxmlformats.org/officeDocument/2006/relationships/tags" Target="../tags/tag788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797.xml" /><Relationship Id="rId11" Type="http://schemas.openxmlformats.org/officeDocument/2006/relationships/tags" Target="../tags/tag798.xml" /><Relationship Id="rId12" Type="http://schemas.openxmlformats.org/officeDocument/2006/relationships/tags" Target="../tags/tag799.xml" /><Relationship Id="rId13" Type="http://schemas.openxmlformats.org/officeDocument/2006/relationships/tags" Target="../tags/tag800.xml" /><Relationship Id="rId14" Type="http://schemas.openxmlformats.org/officeDocument/2006/relationships/tags" Target="../tags/tag801.xml" /><Relationship Id="rId15" Type="http://schemas.openxmlformats.org/officeDocument/2006/relationships/tags" Target="../tags/tag802.xml" /><Relationship Id="rId16" Type="http://schemas.openxmlformats.org/officeDocument/2006/relationships/tags" Target="../tags/tag803.xml" /><Relationship Id="rId17" Type="http://schemas.openxmlformats.org/officeDocument/2006/relationships/tags" Target="../tags/tag804.xml" /><Relationship Id="rId18" Type="http://schemas.openxmlformats.org/officeDocument/2006/relationships/tags" Target="../tags/tag805.xml" /><Relationship Id="rId19" Type="http://schemas.openxmlformats.org/officeDocument/2006/relationships/tags" Target="../tags/tag806.xml" /><Relationship Id="rId2" Type="http://schemas.openxmlformats.org/officeDocument/2006/relationships/tags" Target="../tags/tag789.xml" /><Relationship Id="rId20" Type="http://schemas.openxmlformats.org/officeDocument/2006/relationships/tags" Target="../tags/tag807.xml" /><Relationship Id="rId21" Type="http://schemas.openxmlformats.org/officeDocument/2006/relationships/tags" Target="../tags/tag808.xml" /><Relationship Id="rId3" Type="http://schemas.openxmlformats.org/officeDocument/2006/relationships/tags" Target="../tags/tag790.xml" /><Relationship Id="rId4" Type="http://schemas.openxmlformats.org/officeDocument/2006/relationships/tags" Target="../tags/tag791.xml" /><Relationship Id="rId5" Type="http://schemas.openxmlformats.org/officeDocument/2006/relationships/tags" Target="../tags/tag792.xml" /><Relationship Id="rId6" Type="http://schemas.openxmlformats.org/officeDocument/2006/relationships/tags" Target="../tags/tag793.xml" /><Relationship Id="rId7" Type="http://schemas.openxmlformats.org/officeDocument/2006/relationships/tags" Target="../tags/tag794.xml" /><Relationship Id="rId8" Type="http://schemas.openxmlformats.org/officeDocument/2006/relationships/tags" Target="../tags/tag795.xml" /><Relationship Id="rId9" Type="http://schemas.openxmlformats.org/officeDocument/2006/relationships/tags" Target="../tags/tag796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817.xml" /><Relationship Id="rId11" Type="http://schemas.openxmlformats.org/officeDocument/2006/relationships/tags" Target="../tags/tag818.xml" /><Relationship Id="rId12" Type="http://schemas.openxmlformats.org/officeDocument/2006/relationships/tags" Target="../tags/tag819.xml" /><Relationship Id="rId13" Type="http://schemas.openxmlformats.org/officeDocument/2006/relationships/tags" Target="../tags/tag820.xml" /><Relationship Id="rId14" Type="http://schemas.openxmlformats.org/officeDocument/2006/relationships/tags" Target="../tags/tag821.xml" /><Relationship Id="rId15" Type="http://schemas.openxmlformats.org/officeDocument/2006/relationships/tags" Target="../tags/tag822.xml" /><Relationship Id="rId2" Type="http://schemas.openxmlformats.org/officeDocument/2006/relationships/tags" Target="../tags/tag809.xml" /><Relationship Id="rId3" Type="http://schemas.openxmlformats.org/officeDocument/2006/relationships/tags" Target="../tags/tag810.xml" /><Relationship Id="rId4" Type="http://schemas.openxmlformats.org/officeDocument/2006/relationships/tags" Target="../tags/tag811.xml" /><Relationship Id="rId5" Type="http://schemas.openxmlformats.org/officeDocument/2006/relationships/tags" Target="../tags/tag812.xml" /><Relationship Id="rId6" Type="http://schemas.openxmlformats.org/officeDocument/2006/relationships/tags" Target="../tags/tag813.xml" /><Relationship Id="rId7" Type="http://schemas.openxmlformats.org/officeDocument/2006/relationships/tags" Target="../tags/tag814.xml" /><Relationship Id="rId8" Type="http://schemas.openxmlformats.org/officeDocument/2006/relationships/tags" Target="../tags/tag815.xml" /><Relationship Id="rId9" Type="http://schemas.openxmlformats.org/officeDocument/2006/relationships/tags" Target="../tags/tag816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823.xml" /><Relationship Id="rId3" Type="http://schemas.openxmlformats.org/officeDocument/2006/relationships/tags" Target="../tags/tag824.xml" /><Relationship Id="rId4" Type="http://schemas.openxmlformats.org/officeDocument/2006/relationships/tags" Target="../tags/tag825.xml" /><Relationship Id="rId5" Type="http://schemas.openxmlformats.org/officeDocument/2006/relationships/tags" Target="../tags/tag826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835.xml" /><Relationship Id="rId11" Type="http://schemas.openxmlformats.org/officeDocument/2006/relationships/tags" Target="../tags/tag836.xml" /><Relationship Id="rId12" Type="http://schemas.openxmlformats.org/officeDocument/2006/relationships/tags" Target="../tags/tag837.xml" /><Relationship Id="rId13" Type="http://schemas.openxmlformats.org/officeDocument/2006/relationships/tags" Target="../tags/tag838.xml" /><Relationship Id="rId2" Type="http://schemas.openxmlformats.org/officeDocument/2006/relationships/tags" Target="../tags/tag827.xml" /><Relationship Id="rId3" Type="http://schemas.openxmlformats.org/officeDocument/2006/relationships/tags" Target="../tags/tag828.xml" /><Relationship Id="rId4" Type="http://schemas.openxmlformats.org/officeDocument/2006/relationships/tags" Target="../tags/tag829.xml" /><Relationship Id="rId5" Type="http://schemas.openxmlformats.org/officeDocument/2006/relationships/tags" Target="../tags/tag830.xml" /><Relationship Id="rId6" Type="http://schemas.openxmlformats.org/officeDocument/2006/relationships/tags" Target="../tags/tag831.xml" /><Relationship Id="rId7" Type="http://schemas.openxmlformats.org/officeDocument/2006/relationships/tags" Target="../tags/tag832.xml" /><Relationship Id="rId8" Type="http://schemas.openxmlformats.org/officeDocument/2006/relationships/tags" Target="../tags/tag833.xml" /><Relationship Id="rId9" Type="http://schemas.openxmlformats.org/officeDocument/2006/relationships/tags" Target="../tags/tag834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847.xml" /><Relationship Id="rId11" Type="http://schemas.openxmlformats.org/officeDocument/2006/relationships/tags" Target="../tags/tag848.xml" /><Relationship Id="rId12" Type="http://schemas.openxmlformats.org/officeDocument/2006/relationships/tags" Target="../tags/tag849.xml" /><Relationship Id="rId13" Type="http://schemas.openxmlformats.org/officeDocument/2006/relationships/tags" Target="../tags/tag850.xml" /><Relationship Id="rId14" Type="http://schemas.openxmlformats.org/officeDocument/2006/relationships/tags" Target="../tags/tag851.xml" /><Relationship Id="rId15" Type="http://schemas.openxmlformats.org/officeDocument/2006/relationships/tags" Target="../tags/tag852.xml" /><Relationship Id="rId16" Type="http://schemas.openxmlformats.org/officeDocument/2006/relationships/tags" Target="../tags/tag853.xml" /><Relationship Id="rId17" Type="http://schemas.openxmlformats.org/officeDocument/2006/relationships/tags" Target="../tags/tag854.xml" /><Relationship Id="rId18" Type="http://schemas.openxmlformats.org/officeDocument/2006/relationships/tags" Target="../tags/tag855.xml" /><Relationship Id="rId19" Type="http://schemas.openxmlformats.org/officeDocument/2006/relationships/tags" Target="../tags/tag856.xml" /><Relationship Id="rId2" Type="http://schemas.openxmlformats.org/officeDocument/2006/relationships/tags" Target="../tags/tag839.xml" /><Relationship Id="rId20" Type="http://schemas.openxmlformats.org/officeDocument/2006/relationships/tags" Target="../tags/tag857.xml" /><Relationship Id="rId21" Type="http://schemas.openxmlformats.org/officeDocument/2006/relationships/tags" Target="../tags/tag858.xml" /><Relationship Id="rId3" Type="http://schemas.openxmlformats.org/officeDocument/2006/relationships/tags" Target="../tags/tag840.xml" /><Relationship Id="rId4" Type="http://schemas.openxmlformats.org/officeDocument/2006/relationships/tags" Target="../tags/tag841.xml" /><Relationship Id="rId5" Type="http://schemas.openxmlformats.org/officeDocument/2006/relationships/tags" Target="../tags/tag842.xml" /><Relationship Id="rId6" Type="http://schemas.openxmlformats.org/officeDocument/2006/relationships/tags" Target="../tags/tag843.xml" /><Relationship Id="rId7" Type="http://schemas.openxmlformats.org/officeDocument/2006/relationships/tags" Target="../tags/tag844.xml" /><Relationship Id="rId8" Type="http://schemas.openxmlformats.org/officeDocument/2006/relationships/tags" Target="../tags/tag845.xml" /><Relationship Id="rId9" Type="http://schemas.openxmlformats.org/officeDocument/2006/relationships/tags" Target="../tags/tag846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859.xml" /><Relationship Id="rId3" Type="http://schemas.openxmlformats.org/officeDocument/2006/relationships/tags" Target="../tags/tag860.xml" /><Relationship Id="rId4" Type="http://schemas.openxmlformats.org/officeDocument/2006/relationships/tags" Target="../tags/tag861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870.xml" /><Relationship Id="rId11" Type="http://schemas.openxmlformats.org/officeDocument/2006/relationships/tags" Target="../tags/tag871.xml" /><Relationship Id="rId12" Type="http://schemas.openxmlformats.org/officeDocument/2006/relationships/tags" Target="../tags/tag872.xml" /><Relationship Id="rId13" Type="http://schemas.openxmlformats.org/officeDocument/2006/relationships/tags" Target="../tags/tag873.xml" /><Relationship Id="rId14" Type="http://schemas.openxmlformats.org/officeDocument/2006/relationships/tags" Target="../tags/tag874.xml" /><Relationship Id="rId15" Type="http://schemas.openxmlformats.org/officeDocument/2006/relationships/tags" Target="../tags/tag875.xml" /><Relationship Id="rId16" Type="http://schemas.openxmlformats.org/officeDocument/2006/relationships/tags" Target="../tags/tag876.xml" /><Relationship Id="rId17" Type="http://schemas.openxmlformats.org/officeDocument/2006/relationships/tags" Target="../tags/tag877.xml" /><Relationship Id="rId18" Type="http://schemas.openxmlformats.org/officeDocument/2006/relationships/tags" Target="../tags/tag878.xml" /><Relationship Id="rId19" Type="http://schemas.openxmlformats.org/officeDocument/2006/relationships/tags" Target="../tags/tag879.xml" /><Relationship Id="rId2" Type="http://schemas.openxmlformats.org/officeDocument/2006/relationships/tags" Target="../tags/tag862.xml" /><Relationship Id="rId20" Type="http://schemas.openxmlformats.org/officeDocument/2006/relationships/tags" Target="../tags/tag880.xml" /><Relationship Id="rId21" Type="http://schemas.openxmlformats.org/officeDocument/2006/relationships/tags" Target="../tags/tag881.xml" /><Relationship Id="rId22" Type="http://schemas.openxmlformats.org/officeDocument/2006/relationships/tags" Target="../tags/tag882.xml" /><Relationship Id="rId23" Type="http://schemas.openxmlformats.org/officeDocument/2006/relationships/tags" Target="../tags/tag883.xml" /><Relationship Id="rId24" Type="http://schemas.openxmlformats.org/officeDocument/2006/relationships/tags" Target="../tags/tag884.xml" /><Relationship Id="rId25" Type="http://schemas.openxmlformats.org/officeDocument/2006/relationships/tags" Target="../tags/tag885.xml" /><Relationship Id="rId26" Type="http://schemas.openxmlformats.org/officeDocument/2006/relationships/tags" Target="../tags/tag886.xml" /><Relationship Id="rId27" Type="http://schemas.openxmlformats.org/officeDocument/2006/relationships/tags" Target="../tags/tag887.xml" /><Relationship Id="rId28" Type="http://schemas.openxmlformats.org/officeDocument/2006/relationships/tags" Target="../tags/tag888.xml" /><Relationship Id="rId29" Type="http://schemas.openxmlformats.org/officeDocument/2006/relationships/tags" Target="../tags/tag889.xml" /><Relationship Id="rId3" Type="http://schemas.openxmlformats.org/officeDocument/2006/relationships/tags" Target="../tags/tag863.xml" /><Relationship Id="rId30" Type="http://schemas.openxmlformats.org/officeDocument/2006/relationships/tags" Target="../tags/tag890.xml" /><Relationship Id="rId4" Type="http://schemas.openxmlformats.org/officeDocument/2006/relationships/tags" Target="../tags/tag864.xml" /><Relationship Id="rId5" Type="http://schemas.openxmlformats.org/officeDocument/2006/relationships/tags" Target="../tags/tag865.xml" /><Relationship Id="rId6" Type="http://schemas.openxmlformats.org/officeDocument/2006/relationships/tags" Target="../tags/tag866.xml" /><Relationship Id="rId7" Type="http://schemas.openxmlformats.org/officeDocument/2006/relationships/tags" Target="../tags/tag867.xml" /><Relationship Id="rId8" Type="http://schemas.openxmlformats.org/officeDocument/2006/relationships/tags" Target="../tags/tag868.xml" /><Relationship Id="rId9" Type="http://schemas.openxmlformats.org/officeDocument/2006/relationships/tags" Target="../tags/tag869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891.xml" /><Relationship Id="rId3" Type="http://schemas.openxmlformats.org/officeDocument/2006/relationships/tags" Target="../tags/tag892.xml" /><Relationship Id="rId4" Type="http://schemas.openxmlformats.org/officeDocument/2006/relationships/tags" Target="../tags/tag893.xml" /><Relationship Id="rId5" Type="http://schemas.openxmlformats.org/officeDocument/2006/relationships/tags" Target="../tags/tag894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903.xml" /><Relationship Id="rId11" Type="http://schemas.openxmlformats.org/officeDocument/2006/relationships/tags" Target="../tags/tag904.xml" /><Relationship Id="rId12" Type="http://schemas.openxmlformats.org/officeDocument/2006/relationships/tags" Target="../tags/tag905.xml" /><Relationship Id="rId13" Type="http://schemas.openxmlformats.org/officeDocument/2006/relationships/tags" Target="../tags/tag906.xml" /><Relationship Id="rId14" Type="http://schemas.openxmlformats.org/officeDocument/2006/relationships/tags" Target="../tags/tag907.xml" /><Relationship Id="rId15" Type="http://schemas.openxmlformats.org/officeDocument/2006/relationships/tags" Target="../tags/tag908.xml" /><Relationship Id="rId16" Type="http://schemas.openxmlformats.org/officeDocument/2006/relationships/tags" Target="../tags/tag909.xml" /><Relationship Id="rId17" Type="http://schemas.openxmlformats.org/officeDocument/2006/relationships/tags" Target="../tags/tag910.xml" /><Relationship Id="rId18" Type="http://schemas.openxmlformats.org/officeDocument/2006/relationships/tags" Target="../tags/tag911.xml" /><Relationship Id="rId19" Type="http://schemas.openxmlformats.org/officeDocument/2006/relationships/tags" Target="../tags/tag912.xml" /><Relationship Id="rId2" Type="http://schemas.openxmlformats.org/officeDocument/2006/relationships/tags" Target="../tags/tag895.xml" /><Relationship Id="rId20" Type="http://schemas.openxmlformats.org/officeDocument/2006/relationships/tags" Target="../tags/tag913.xml" /><Relationship Id="rId21" Type="http://schemas.openxmlformats.org/officeDocument/2006/relationships/tags" Target="../tags/tag914.xml" /><Relationship Id="rId3" Type="http://schemas.openxmlformats.org/officeDocument/2006/relationships/tags" Target="../tags/tag896.xml" /><Relationship Id="rId4" Type="http://schemas.openxmlformats.org/officeDocument/2006/relationships/tags" Target="../tags/tag897.xml" /><Relationship Id="rId5" Type="http://schemas.openxmlformats.org/officeDocument/2006/relationships/tags" Target="../tags/tag898.xml" /><Relationship Id="rId6" Type="http://schemas.openxmlformats.org/officeDocument/2006/relationships/tags" Target="../tags/tag899.xml" /><Relationship Id="rId7" Type="http://schemas.openxmlformats.org/officeDocument/2006/relationships/tags" Target="../tags/tag900.xml" /><Relationship Id="rId8" Type="http://schemas.openxmlformats.org/officeDocument/2006/relationships/tags" Target="../tags/tag901.xml" /><Relationship Id="rId9" Type="http://schemas.openxmlformats.org/officeDocument/2006/relationships/tags" Target="../tags/tag902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6523222233401103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标题 1"/>
          <p:cNvSpPr>
            <a:spLocks noGrp="1"/>
          </p:cNvSpPr>
          <p:nvPr>
            <p:ph type="title" idx="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企业管理的创新体系</a:t>
            </a:r>
            <a:endParaRPr lang="zh-CN" altLang="en-US"/>
          </a:p>
        </p:txBody>
      </p:sp>
      <p:sp>
        <p:nvSpPr>
          <p:cNvPr id="1048650" name="文本占位符 2"/>
          <p:cNvSpPr>
            <a:spLocks noGrp="1"/>
          </p:cNvSpPr>
          <p:nvPr>
            <p:ph type="body" idx="2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xxx,a click to unlimited possibilities</a:t>
            </a:r>
            <a:endParaRPr lang="zh-CN" altLang="en-US"/>
          </a:p>
        </p:txBody>
      </p:sp>
      <p:sp>
        <p:nvSpPr>
          <p:cNvPr id="1048652" name="文本占位符 4"/>
          <p:cNvSpPr>
            <a:spLocks noGrp="1"/>
          </p:cNvSpPr>
          <p:nvPr>
            <p:ph type="body" idx="1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zh-CN" altLang="en-US"/>
              <a:t>汇报人：</a:t>
            </a:r>
            <a:r>
              <a:rPr lang="en-US" altLang="zh-CN"/>
              <a:t>xxx</a:t>
            </a:r>
            <a:endParaRPr lang="zh-CN" altLang="en-US"/>
          </a:p>
        </p:txBody>
      </p:sp>
    </p:spTree>
    <p:custDataLst>
      <p:tags r:id="rId6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50218" name="文本占位符 2"/>
          <p:cNvSpPr>
            <a:spLocks noGrp="1"/>
          </p:cNvSpPr>
          <p:nvPr>
            <p:ph type="body" idx="2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CONTENTS</a:t>
            </a:r>
            <a:endParaRPr lang="zh-CN" altLang="en-US"/>
          </a:p>
        </p:txBody>
      </p:sp>
      <p:sp>
        <p:nvSpPr>
          <p:cNvPr id="1050220" name="标题 3"/>
          <p:cNvSpPr>
            <a:spLocks noGrp="1"/>
          </p:cNvSpPr>
          <p:nvPr>
            <p:ph type="title" idx="1"/>
            <p:custDataLst>
              <p:tags r:id="rId4"/>
            </p:custDataLst>
          </p:nvPr>
        </p:nvSpPr>
        <p:spPr/>
        <p:txBody>
          <a:bodyPr>
            <a:normAutofit/>
          </a:bodyPr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050222" name="标题"/>
          <p:cNvSpPr txBox="1"/>
          <p:nvPr>
            <p:custDataLst>
              <p:tags r:id="rId5"/>
            </p:custDataLst>
          </p:nvPr>
        </p:nvSpPr>
        <p:spPr>
          <a:xfrm>
            <a:off x="7122160" y="694690"/>
            <a:ext cx="4208780" cy="88963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400" b="1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添加目录项标题</a:t>
            </a:r>
            <a:endParaRPr lang="zh-CN" altLang="en-US" sz="2400" b="1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24" name="椭圆 10"/>
          <p:cNvSpPr/>
          <p:nvPr>
            <p:custDataLst>
              <p:tags r:id="rId6"/>
            </p:custDataLst>
          </p:nvPr>
        </p:nvSpPr>
        <p:spPr>
          <a:xfrm>
            <a:off x="5979795" y="483870"/>
            <a:ext cx="848995" cy="849630"/>
          </a:xfrm>
          <a:prstGeom prst="ellipse">
            <a:avLst/>
          </a:prstGeom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26" name="椭圆 11"/>
          <p:cNvSpPr/>
          <p:nvPr>
            <p:custDataLst>
              <p:tags r:id="rId7"/>
            </p:custDataLst>
          </p:nvPr>
        </p:nvSpPr>
        <p:spPr>
          <a:xfrm>
            <a:off x="6072505" y="576580"/>
            <a:ext cx="663575" cy="664210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28" name="序号"/>
          <p:cNvSpPr txBox="1"/>
          <p:nvPr>
            <p:custDataLst>
              <p:tags r:id="rId8"/>
            </p:custDataLst>
          </p:nvPr>
        </p:nvSpPr>
        <p:spPr>
          <a:xfrm>
            <a:off x="5993765" y="705393"/>
            <a:ext cx="826770" cy="46164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 fontScale="87143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en-US" altLang="zh-CN" sz="2800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01</a:t>
            </a:r>
            <a:endParaRPr lang="en-US" altLang="zh-CN" sz="2800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0" name="标题"/>
          <p:cNvSpPr txBox="1"/>
          <p:nvPr>
            <p:custDataLst>
              <p:tags r:id="rId9"/>
            </p:custDataLst>
          </p:nvPr>
        </p:nvSpPr>
        <p:spPr>
          <a:xfrm>
            <a:off x="7527290" y="1702435"/>
            <a:ext cx="4208780" cy="95313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400" b="1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企业管理创新的背景和意义</a:t>
            </a:r>
            <a:endParaRPr lang="zh-CN" altLang="en-US" sz="2400" b="1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2" name="椭圆 8"/>
          <p:cNvSpPr/>
          <p:nvPr>
            <p:custDataLst>
              <p:tags r:id="rId10"/>
            </p:custDataLst>
          </p:nvPr>
        </p:nvSpPr>
        <p:spPr>
          <a:xfrm>
            <a:off x="6384925" y="1491615"/>
            <a:ext cx="848995" cy="849630"/>
          </a:xfrm>
          <a:prstGeom prst="ellipse">
            <a:avLst/>
          </a:prstGeom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34" name="椭圆 12"/>
          <p:cNvSpPr/>
          <p:nvPr>
            <p:custDataLst>
              <p:tags r:id="rId11"/>
            </p:custDataLst>
          </p:nvPr>
        </p:nvSpPr>
        <p:spPr>
          <a:xfrm>
            <a:off x="6477635" y="1584325"/>
            <a:ext cx="663575" cy="664210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36" name="序号"/>
          <p:cNvSpPr txBox="1"/>
          <p:nvPr>
            <p:custDataLst>
              <p:tags r:id="rId12"/>
            </p:custDataLst>
          </p:nvPr>
        </p:nvSpPr>
        <p:spPr>
          <a:xfrm>
            <a:off x="6398895" y="1713138"/>
            <a:ext cx="826770" cy="46164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 fontScale="87143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en-US" altLang="zh-CN" sz="2800">
                <a:solidFill>
                  <a:schemeClr val="lt1">
                    <a:lumMod val="100000"/>
                  </a:schemeClr>
                </a:solidFill>
                <a:latin typeface="+mj-lt"/>
                <a:cs typeface="微软雅黑" panose="020b0503020204020204" pitchFamily="34" charset="-122"/>
                <a:sym typeface="+mn-ea"/>
              </a:rPr>
              <a:t>02</a:t>
            </a:r>
            <a:endParaRPr lang="en-US" altLang="zh-CN" sz="2800">
              <a:solidFill>
                <a:schemeClr val="lt1">
                  <a:lumMod val="100000"/>
                </a:schemeClr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8" name="标题"/>
          <p:cNvSpPr txBox="1"/>
          <p:nvPr>
            <p:custDataLst>
              <p:tags r:id="rId13"/>
            </p:custDataLst>
          </p:nvPr>
        </p:nvSpPr>
        <p:spPr>
          <a:xfrm>
            <a:off x="7669530" y="2710180"/>
            <a:ext cx="4208780" cy="95313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400" b="1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企业管理创新的体系构成</a:t>
            </a:r>
            <a:endParaRPr lang="zh-CN" altLang="en-US" sz="2400" b="1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0" name="椭圆 18"/>
          <p:cNvSpPr/>
          <p:nvPr>
            <p:custDataLst>
              <p:tags r:id="rId14"/>
            </p:custDataLst>
          </p:nvPr>
        </p:nvSpPr>
        <p:spPr>
          <a:xfrm>
            <a:off x="6527165" y="2499360"/>
            <a:ext cx="848995" cy="849630"/>
          </a:xfrm>
          <a:prstGeom prst="ellipse">
            <a:avLst/>
          </a:prstGeom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42" name="椭圆 19"/>
          <p:cNvSpPr/>
          <p:nvPr>
            <p:custDataLst>
              <p:tags r:id="rId15"/>
            </p:custDataLst>
          </p:nvPr>
        </p:nvSpPr>
        <p:spPr>
          <a:xfrm>
            <a:off x="6619875" y="2592070"/>
            <a:ext cx="663575" cy="664210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44" name="序号"/>
          <p:cNvSpPr txBox="1"/>
          <p:nvPr>
            <p:custDataLst>
              <p:tags r:id="rId16"/>
            </p:custDataLst>
          </p:nvPr>
        </p:nvSpPr>
        <p:spPr>
          <a:xfrm>
            <a:off x="6541135" y="2720883"/>
            <a:ext cx="826770" cy="46164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 fontScale="87143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en-US" altLang="zh-CN" sz="2800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03</a:t>
            </a:r>
            <a:endParaRPr lang="en-US" altLang="zh-CN" sz="2800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6" name="标题"/>
          <p:cNvSpPr txBox="1"/>
          <p:nvPr>
            <p:custDataLst>
              <p:tags r:id="rId17"/>
            </p:custDataLst>
          </p:nvPr>
        </p:nvSpPr>
        <p:spPr>
          <a:xfrm>
            <a:off x="7669530" y="3717925"/>
            <a:ext cx="4208780" cy="8248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400" b="1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企业管理创新的实施路径</a:t>
            </a:r>
            <a:endParaRPr lang="zh-CN" altLang="en-US" sz="2400" b="1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8" name="椭圆 52"/>
          <p:cNvSpPr/>
          <p:nvPr>
            <p:custDataLst>
              <p:tags r:id="rId18"/>
            </p:custDataLst>
          </p:nvPr>
        </p:nvSpPr>
        <p:spPr>
          <a:xfrm>
            <a:off x="6527165" y="3507105"/>
            <a:ext cx="848995" cy="849630"/>
          </a:xfrm>
          <a:prstGeom prst="ellipse">
            <a:avLst/>
          </a:prstGeom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0" name="椭圆 53"/>
          <p:cNvSpPr/>
          <p:nvPr>
            <p:custDataLst>
              <p:tags r:id="rId19"/>
            </p:custDataLst>
          </p:nvPr>
        </p:nvSpPr>
        <p:spPr>
          <a:xfrm>
            <a:off x="6619875" y="3599815"/>
            <a:ext cx="663575" cy="664210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2" name="序号"/>
          <p:cNvSpPr txBox="1"/>
          <p:nvPr>
            <p:custDataLst>
              <p:tags r:id="rId20"/>
            </p:custDataLst>
          </p:nvPr>
        </p:nvSpPr>
        <p:spPr>
          <a:xfrm>
            <a:off x="6541135" y="3728628"/>
            <a:ext cx="826770" cy="46164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 fontScale="87143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en-US" altLang="zh-CN" sz="2800">
                <a:solidFill>
                  <a:schemeClr val="lt1">
                    <a:lumMod val="100000"/>
                  </a:schemeClr>
                </a:solidFill>
                <a:latin typeface="+mj-lt"/>
                <a:cs typeface="微软雅黑" panose="020b0503020204020204" pitchFamily="34" charset="-122"/>
                <a:sym typeface="+mn-ea"/>
              </a:rPr>
              <a:t>04</a:t>
            </a:r>
            <a:endParaRPr lang="en-US" altLang="zh-CN" sz="2800">
              <a:solidFill>
                <a:schemeClr val="lt1">
                  <a:lumMod val="100000"/>
                </a:schemeClr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54" name="标题"/>
          <p:cNvSpPr txBox="1"/>
          <p:nvPr>
            <p:custDataLst>
              <p:tags r:id="rId21"/>
            </p:custDataLst>
          </p:nvPr>
        </p:nvSpPr>
        <p:spPr>
          <a:xfrm>
            <a:off x="7527290" y="4725670"/>
            <a:ext cx="4208780" cy="88963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400" b="1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企业管理创新的挑战与对策</a:t>
            </a:r>
            <a:endParaRPr lang="zh-CN" altLang="en-US" sz="2400" b="1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56" name="椭圆 60"/>
          <p:cNvSpPr/>
          <p:nvPr>
            <p:custDataLst>
              <p:tags r:id="rId22"/>
            </p:custDataLst>
          </p:nvPr>
        </p:nvSpPr>
        <p:spPr>
          <a:xfrm>
            <a:off x="6384925" y="4514850"/>
            <a:ext cx="848995" cy="849630"/>
          </a:xfrm>
          <a:prstGeom prst="ellipse">
            <a:avLst/>
          </a:prstGeom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8" name="椭圆 61"/>
          <p:cNvSpPr/>
          <p:nvPr>
            <p:custDataLst>
              <p:tags r:id="rId23"/>
            </p:custDataLst>
          </p:nvPr>
        </p:nvSpPr>
        <p:spPr>
          <a:xfrm>
            <a:off x="6477635" y="4607560"/>
            <a:ext cx="663575" cy="664210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60" name="序号"/>
          <p:cNvSpPr txBox="1"/>
          <p:nvPr>
            <p:custDataLst>
              <p:tags r:id="rId24"/>
            </p:custDataLst>
          </p:nvPr>
        </p:nvSpPr>
        <p:spPr>
          <a:xfrm>
            <a:off x="6398895" y="4736373"/>
            <a:ext cx="826770" cy="46164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 fontScale="87143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en-US" altLang="zh-CN" sz="2800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05</a:t>
            </a:r>
            <a:endParaRPr lang="en-US" altLang="zh-CN" sz="2800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62" name="标题"/>
          <p:cNvSpPr txBox="1"/>
          <p:nvPr>
            <p:custDataLst>
              <p:tags r:id="rId25"/>
            </p:custDataLst>
          </p:nvPr>
        </p:nvSpPr>
        <p:spPr>
          <a:xfrm>
            <a:off x="7122160" y="5733415"/>
            <a:ext cx="4208780" cy="11588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400" b="1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案例分析：企业管理创新的实践与启示</a:t>
            </a:r>
            <a:endParaRPr lang="zh-CN" altLang="en-US" sz="2400" b="1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64" name="椭圆 67"/>
          <p:cNvSpPr/>
          <p:nvPr>
            <p:custDataLst>
              <p:tags r:id="rId26"/>
            </p:custDataLst>
          </p:nvPr>
        </p:nvSpPr>
        <p:spPr>
          <a:xfrm>
            <a:off x="5979795" y="5522595"/>
            <a:ext cx="848995" cy="849630"/>
          </a:xfrm>
          <a:prstGeom prst="ellipse">
            <a:avLst/>
          </a:prstGeom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66" name="椭圆 69"/>
          <p:cNvSpPr/>
          <p:nvPr>
            <p:custDataLst>
              <p:tags r:id="rId27"/>
            </p:custDataLst>
          </p:nvPr>
        </p:nvSpPr>
        <p:spPr>
          <a:xfrm>
            <a:off x="6072505" y="5615305"/>
            <a:ext cx="663575" cy="664210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68" name="序号"/>
          <p:cNvSpPr txBox="1"/>
          <p:nvPr>
            <p:custDataLst>
              <p:tags r:id="rId28"/>
            </p:custDataLst>
          </p:nvPr>
        </p:nvSpPr>
        <p:spPr>
          <a:xfrm>
            <a:off x="5993765" y="5744118"/>
            <a:ext cx="826770" cy="46164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 fontScale="87143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en-US" altLang="zh-CN" sz="2800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06</a:t>
            </a:r>
            <a:endParaRPr lang="en-US" altLang="zh-CN" sz="2800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</p:spTree>
    <p:custDataLst>
      <p:tags r:id="rId29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5" name=""/>
        <p:cNvGrpSpPr/>
        <p:nvPr/>
      </p:nvGrpSpPr>
      <p:grpSpPr>
        <a:xfrm>
          <a:off x="0" y="0"/>
          <a:ext cx="0" cy="0"/>
        </a:xfrm>
      </p:grpSpPr>
      <p:sp>
        <p:nvSpPr>
          <p:cNvPr id="1050550" name="标题 1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单击添加章节标题</a:t>
            </a:r>
            <a:endParaRPr lang="zh-CN" altLang="en-US"/>
          </a:p>
        </p:txBody>
      </p:sp>
      <p:sp>
        <p:nvSpPr>
          <p:cNvPr id="1050552" name="文本占位符 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Part One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3" name=""/>
        <p:cNvGrpSpPr/>
        <p:nvPr/>
      </p:nvGrpSpPr>
      <p:grpSpPr>
        <a:xfrm>
          <a:off x="0" y="0"/>
          <a:ext cx="0" cy="0"/>
        </a:xfrm>
      </p:grpSpPr>
      <p:sp>
        <p:nvSpPr>
          <p:cNvPr id="1051010" name="标题 1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企业管理创新的背景和意义</a:t>
            </a:r>
            <a:endParaRPr lang="zh-CN" altLang="en-US"/>
          </a:p>
        </p:txBody>
      </p:sp>
      <p:sp>
        <p:nvSpPr>
          <p:cNvPr id="1051012" name="文本占位符 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Part Two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9" name=""/>
        <p:cNvGrpSpPr/>
        <p:nvPr/>
      </p:nvGrpSpPr>
      <p:grpSpPr>
        <a:xfrm>
          <a:off x="0" y="0"/>
          <a:ext cx="0" cy="0"/>
        </a:xfrm>
      </p:grpSpPr>
      <p:sp>
        <p:nvSpPr>
          <p:cNvPr id="1051750" name="标题 2"/>
          <p:cNvSpPr>
            <a:spLocks noGrp="1"/>
          </p:cNvSpPr>
          <p:nvPr>
            <p:ph type="title" idx="44"/>
          </p:nvPr>
        </p:nvSpPr>
        <p:spPr/>
        <p:txBody>
          <a:bodyPr/>
          <a:lstStyle/>
          <a:p>
            <a:r>
              <a:rPr lang="zh-CN" altLang="en-US"/>
              <a:t>企业管理创新的背景</a:t>
            </a:r>
            <a:endParaRPr lang="zh-CN" altLang="en-US"/>
          </a:p>
        </p:txBody>
      </p:sp>
      <p:sp>
        <p:nvSpPr>
          <p:cNvPr id="1051752" name="任意多边形: 形状 16"/>
          <p:cNvSpPr/>
          <p:nvPr>
            <p:custDataLst>
              <p:tags r:id="rId2"/>
            </p:custDataLst>
          </p:nvPr>
        </p:nvSpPr>
        <p:spPr>
          <a:xfrm>
            <a:off x="608400" y="1506677"/>
            <a:ext cx="5544899" cy="914525"/>
          </a:xfrm>
          <a:custGeom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1754" name="Freeform 488"/>
          <p:cNvSpPr/>
          <p:nvPr>
            <p:custDataLst>
              <p:tags r:id="rId3"/>
            </p:custDataLst>
          </p:nvPr>
        </p:nvSpPr>
        <p:spPr>
          <a:xfrm rot="5400000">
            <a:off x="5213182" y="1491884"/>
            <a:ext cx="826198" cy="943509"/>
          </a:xfrm>
          <a:custGeom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blurRad="330200" dist="114300" dir="2700000" algn="tl" rotWithShape="0">
              <a:schemeClr val="accent1">
                <a:alpha val="25000"/>
              </a:schemeClr>
            </a:outerShdw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1756" name="序号"/>
          <p:cNvSpPr txBox="1"/>
          <p:nvPr>
            <p:custDataLst>
              <p:tags r:id="rId4"/>
            </p:custDataLst>
          </p:nvPr>
        </p:nvSpPr>
        <p:spPr>
          <a:xfrm>
            <a:off x="5339977" y="1722229"/>
            <a:ext cx="572202" cy="525256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blurRad="101600" sx="102000" sy="102000" algn="ctr" rotWithShape="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  <a:cs typeface="+mn-cs"/>
              </a:rPr>
              <a:t>01</a:t>
            </a:r>
            <a:endParaRPr kumimoji="0" lang="en-US" sz="2400" b="1" i="0" u="none" strike="noStrike" kern="1200" cap="none" spc="0" normalizeH="0" baseline="0" noProof="0">
              <a:ln>
                <a:noFill/>
              </a:ln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blurRad="101600" sx="102000" sy="102000" algn="ctr" rotWithShape="0">
                  <a:srgbClr val="17D594">
                    <a:alpha val="48000"/>
                  </a:srgbClr>
                </a:outerShdw>
              </a:effectLst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51758" name="标题"/>
          <p:cNvSpPr txBox="1"/>
          <p:nvPr>
            <p:custDataLst>
              <p:tags r:id="rId5"/>
            </p:custDataLst>
          </p:nvPr>
        </p:nvSpPr>
        <p:spPr>
          <a:xfrm>
            <a:off x="996534" y="1559508"/>
            <a:ext cx="3743942" cy="391368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1100" b="1" i="0" u="none" strike="noStrike" kern="1200" cap="none" spc="300" normalizeH="0" baseline="0" noProof="0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</a:rPr>
              <a:t>市场竞争加剧：企业需要不断创新以保持竞争优势</a:t>
            </a:r>
            <a:endParaRPr kumimoji="0" lang="zh-CN" altLang="en-US" sz="1100" b="1" i="0" u="none" strike="noStrike" kern="1200" cap="none" spc="300" normalizeH="0" baseline="0" noProof="0">
              <a:ln>
                <a:noFill/>
              </a:ln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51760" name="正文"/>
          <p:cNvSpPr txBox="1"/>
          <p:nvPr>
            <p:custDataLst>
              <p:tags r:id="rId6"/>
            </p:custDataLst>
          </p:nvPr>
        </p:nvSpPr>
        <p:spPr>
          <a:xfrm>
            <a:off x="996534" y="2019493"/>
            <a:ext cx="3743942" cy="38140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1200" b="0" i="0" u="none" strike="noStrike" kern="1200" cap="none" spc="150" normalizeH="0" baseline="0" noProof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kumimoji="0" lang="zh-CN" altLang="en-US" sz="1200" b="0" i="0" u="none" strike="noStrike" kern="1200" cap="none" spc="150" normalizeH="0" baseline="0" noProof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51762" name="任意多边形: 形状 17"/>
          <p:cNvSpPr/>
          <p:nvPr>
            <p:custDataLst>
              <p:tags r:id="rId7"/>
            </p:custDataLst>
          </p:nvPr>
        </p:nvSpPr>
        <p:spPr>
          <a:xfrm flipH="1">
            <a:off x="6032420" y="2053305"/>
            <a:ext cx="5544899" cy="914525"/>
          </a:xfrm>
          <a:custGeom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100000">
                  <a:schemeClr val="accent4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1764" name="Freeform 488"/>
          <p:cNvSpPr/>
          <p:nvPr>
            <p:custDataLst>
              <p:tags r:id="rId8"/>
            </p:custDataLst>
          </p:nvPr>
        </p:nvSpPr>
        <p:spPr>
          <a:xfrm rot="5400000">
            <a:off x="6147240" y="2038513"/>
            <a:ext cx="826198" cy="943509"/>
          </a:xfrm>
          <a:custGeom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blurRad="330200" dist="114300" dir="2700000" algn="tl" rotWithShape="0">
              <a:schemeClr val="accent4">
                <a:alpha val="25000"/>
              </a:schemeClr>
            </a:outerShdw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1766" name="序号"/>
          <p:cNvSpPr txBox="1"/>
          <p:nvPr>
            <p:custDataLst>
              <p:tags r:id="rId9"/>
            </p:custDataLst>
          </p:nvPr>
        </p:nvSpPr>
        <p:spPr>
          <a:xfrm>
            <a:off x="6255721" y="2263222"/>
            <a:ext cx="572202" cy="525256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1" i="0" u="none" strike="noStrike" kern="1200" cap="none" spc="0" normalizeH="0" baseline="0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blurRad="101600" sx="102000" sy="102000" algn="ctr" rotWithShape="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effectLst>
                  <a:outerShdw blurRad="101600" sx="102000" sy="102000" algn="ctr" rotWithShape="0">
                    <a:schemeClr val="accent4">
                      <a:alpha val="48000"/>
                    </a:schemeClr>
                  </a:outerShdw>
                </a:effectLst>
              </a:rPr>
              <a:t>02</a:t>
            </a:r>
            <a:endParaRPr lang="en-US">
              <a:effectLst>
                <a:outerShdw blurRad="101600" sx="102000" sy="102000" algn="ctr" rotWithShape="0">
                  <a:schemeClr val="accent4">
                    <a:alpha val="48000"/>
                  </a:schemeClr>
                </a:outerShdw>
              </a:effectLst>
            </a:endParaRPr>
          </a:p>
        </p:txBody>
      </p:sp>
      <p:sp>
        <p:nvSpPr>
          <p:cNvPr id="1051768" name="任意多边形: 形状 2"/>
          <p:cNvSpPr/>
          <p:nvPr>
            <p:custDataLst>
              <p:tags r:id="rId10"/>
            </p:custDataLst>
          </p:nvPr>
        </p:nvSpPr>
        <p:spPr>
          <a:xfrm>
            <a:off x="608400" y="2599934"/>
            <a:ext cx="5544899" cy="914525"/>
          </a:xfrm>
          <a:custGeom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rgbClr val="FFFFFF"/>
              </a:solidFill>
              <a:latin typeface="Arial"/>
              <a:ea typeface="微软雅黑" panose="020b0503020204020204" pitchFamily="34" charset="-122"/>
            </a:endParaRPr>
          </a:p>
        </p:txBody>
      </p:sp>
      <p:sp>
        <p:nvSpPr>
          <p:cNvPr id="1051770" name="Freeform 488"/>
          <p:cNvSpPr/>
          <p:nvPr>
            <p:custDataLst>
              <p:tags r:id="rId11"/>
            </p:custDataLst>
          </p:nvPr>
        </p:nvSpPr>
        <p:spPr>
          <a:xfrm rot="5400000">
            <a:off x="5213182" y="2585141"/>
            <a:ext cx="826198" cy="943509"/>
          </a:xfrm>
          <a:custGeom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blurRad="330200" dist="114300" dir="2700000" algn="tl" rotWithShape="0">
              <a:schemeClr val="accent1">
                <a:alpha val="25000"/>
              </a:schemeClr>
            </a:outerShdw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1772" name="序号"/>
          <p:cNvSpPr txBox="1"/>
          <p:nvPr>
            <p:custDataLst>
              <p:tags r:id="rId12"/>
            </p:custDataLst>
          </p:nvPr>
        </p:nvSpPr>
        <p:spPr>
          <a:xfrm>
            <a:off x="5339977" y="2814781"/>
            <a:ext cx="572202" cy="525256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1" i="0" u="none" strike="noStrike" kern="1200" cap="none" spc="0" normalizeH="0" baseline="0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blurRad="101600" sx="102000" sy="102000" algn="ctr" rotWithShape="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03</a:t>
            </a:r>
            <a:endParaRPr lang="en-US"/>
          </a:p>
        </p:txBody>
      </p:sp>
      <p:sp>
        <p:nvSpPr>
          <p:cNvPr id="1051774" name="任意多边形: 形状 32"/>
          <p:cNvSpPr/>
          <p:nvPr>
            <p:custDataLst>
              <p:tags r:id="rId13"/>
            </p:custDataLst>
          </p:nvPr>
        </p:nvSpPr>
        <p:spPr>
          <a:xfrm flipH="1">
            <a:off x="6032420" y="3141632"/>
            <a:ext cx="5544899" cy="914525"/>
          </a:xfrm>
          <a:custGeom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100000">
                  <a:schemeClr val="accent4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rgbClr val="FFFFFF"/>
              </a:solidFill>
              <a:latin typeface="Arial"/>
              <a:ea typeface="微软雅黑" panose="020b0503020204020204" pitchFamily="34" charset="-122"/>
            </a:endParaRPr>
          </a:p>
        </p:txBody>
      </p:sp>
      <p:sp>
        <p:nvSpPr>
          <p:cNvPr id="1051776" name="Freeform 488"/>
          <p:cNvSpPr/>
          <p:nvPr>
            <p:custDataLst>
              <p:tags r:id="rId14"/>
            </p:custDataLst>
          </p:nvPr>
        </p:nvSpPr>
        <p:spPr>
          <a:xfrm rot="5400000">
            <a:off x="6147240" y="3127543"/>
            <a:ext cx="826198" cy="943509"/>
          </a:xfrm>
          <a:custGeom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blurRad="330200" dist="114300" dir="2700000" algn="tl" rotWithShape="0">
              <a:schemeClr val="accent4">
                <a:alpha val="25000"/>
              </a:schemeClr>
            </a:outerShdw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1778" name="序号"/>
          <p:cNvSpPr txBox="1"/>
          <p:nvPr>
            <p:custDataLst>
              <p:tags r:id="rId15"/>
            </p:custDataLst>
          </p:nvPr>
        </p:nvSpPr>
        <p:spPr>
          <a:xfrm>
            <a:off x="6255721" y="3348730"/>
            <a:ext cx="572202" cy="525256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blurRad="101600" sx="102000" sy="102000" algn="ctr" rotWithShape="0">
                    <a:srgbClr val="304FFE">
                      <a:alpha val="48000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04</a:t>
            </a:r>
            <a:endParaRPr kumimoji="0" lang="en-US" sz="2400" b="1" i="0" u="none" strike="noStrike" kern="1200" cap="none" spc="0" normalizeH="0" baseline="0" noProof="0">
              <a:ln>
                <a:noFill/>
              </a:ln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blurRad="101600" sx="102000" sy="102000" algn="ctr" rotWithShape="0">
                  <a:srgbClr val="304FFE">
                    <a:alpha val="48000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1780" name="任意多边形: 形状 12"/>
          <p:cNvSpPr/>
          <p:nvPr>
            <p:custDataLst>
              <p:tags r:id="rId16"/>
            </p:custDataLst>
          </p:nvPr>
        </p:nvSpPr>
        <p:spPr>
          <a:xfrm>
            <a:off x="608400" y="3692487"/>
            <a:ext cx="5544899" cy="914525"/>
          </a:xfrm>
          <a:custGeom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rgbClr val="FFFFFF"/>
              </a:solidFill>
              <a:latin typeface="Arial"/>
              <a:ea typeface="微软雅黑" panose="020b0503020204020204" pitchFamily="34" charset="-122"/>
            </a:endParaRPr>
          </a:p>
        </p:txBody>
      </p:sp>
      <p:sp>
        <p:nvSpPr>
          <p:cNvPr id="1051782" name="Freeform 488"/>
          <p:cNvSpPr/>
          <p:nvPr>
            <p:custDataLst>
              <p:tags r:id="rId17"/>
            </p:custDataLst>
          </p:nvPr>
        </p:nvSpPr>
        <p:spPr>
          <a:xfrm rot="5400000">
            <a:off x="5213182" y="3678398"/>
            <a:ext cx="826198" cy="943509"/>
          </a:xfrm>
          <a:custGeom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blurRad="330200" dist="114300" dir="2700000" algn="tl" rotWithShape="0">
              <a:schemeClr val="accent1">
                <a:alpha val="25000"/>
              </a:schemeClr>
            </a:outerShdw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1784" name="序号"/>
          <p:cNvSpPr txBox="1"/>
          <p:nvPr>
            <p:custDataLst>
              <p:tags r:id="rId18"/>
            </p:custDataLst>
          </p:nvPr>
        </p:nvSpPr>
        <p:spPr>
          <a:xfrm>
            <a:off x="5339977" y="3908039"/>
            <a:ext cx="572202" cy="525256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1" i="0" u="none" strike="noStrike" kern="1200" cap="none" spc="0" normalizeH="0" baseline="0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blurRad="101600" sx="102000" sy="102000" algn="ctr" rotWithShape="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05</a:t>
            </a:r>
            <a:endParaRPr lang="en-US"/>
          </a:p>
        </p:txBody>
      </p:sp>
      <p:sp>
        <p:nvSpPr>
          <p:cNvPr id="1051786" name="任意多边形: 形状 22"/>
          <p:cNvSpPr/>
          <p:nvPr>
            <p:custDataLst>
              <p:tags r:id="rId19"/>
            </p:custDataLst>
          </p:nvPr>
        </p:nvSpPr>
        <p:spPr>
          <a:xfrm flipH="1">
            <a:off x="6032420" y="4230662"/>
            <a:ext cx="5544899" cy="914525"/>
          </a:xfrm>
          <a:custGeom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100000">
                  <a:schemeClr val="accent4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rgbClr val="FFFFFF"/>
              </a:solidFill>
              <a:latin typeface="Arial"/>
              <a:ea typeface="微软雅黑" panose="020b0503020204020204" pitchFamily="34" charset="-122"/>
            </a:endParaRPr>
          </a:p>
        </p:txBody>
      </p:sp>
      <p:sp>
        <p:nvSpPr>
          <p:cNvPr id="1051788" name="Freeform 488"/>
          <p:cNvSpPr/>
          <p:nvPr>
            <p:custDataLst>
              <p:tags r:id="rId20"/>
            </p:custDataLst>
          </p:nvPr>
        </p:nvSpPr>
        <p:spPr>
          <a:xfrm rot="5400000">
            <a:off x="6147240" y="4215869"/>
            <a:ext cx="826198" cy="943509"/>
          </a:xfrm>
          <a:custGeom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blurRad="330200" dist="114300" dir="2700000" algn="tl" rotWithShape="0">
              <a:schemeClr val="accent4">
                <a:alpha val="25000"/>
              </a:schemeClr>
            </a:outerShdw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1790" name="序号"/>
          <p:cNvSpPr txBox="1"/>
          <p:nvPr>
            <p:custDataLst>
              <p:tags r:id="rId21"/>
            </p:custDataLst>
          </p:nvPr>
        </p:nvSpPr>
        <p:spPr>
          <a:xfrm>
            <a:off x="6255721" y="4437057"/>
            <a:ext cx="572202" cy="525256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blurRad="101600" sx="102000" sy="102000" algn="ctr" rotWithShape="0">
                    <a:srgbClr val="304FFE">
                      <a:alpha val="48000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06</a:t>
            </a:r>
            <a:endParaRPr kumimoji="0" lang="en-US" sz="2400" b="1" i="0" u="none" strike="noStrike" kern="1200" cap="none" spc="0" normalizeH="0" baseline="0" noProof="0">
              <a:ln>
                <a:noFill/>
              </a:ln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blurRad="101600" sx="102000" sy="102000" algn="ctr" rotWithShape="0">
                  <a:srgbClr val="304FFE">
                    <a:alpha val="48000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1792" name="任意多边形: 形状 27"/>
          <p:cNvSpPr/>
          <p:nvPr>
            <p:custDataLst>
              <p:tags r:id="rId22"/>
            </p:custDataLst>
          </p:nvPr>
        </p:nvSpPr>
        <p:spPr>
          <a:xfrm>
            <a:off x="608400" y="4785744"/>
            <a:ext cx="5544899" cy="914525"/>
          </a:xfrm>
          <a:custGeom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rgbClr val="FFFFFF"/>
              </a:solidFill>
              <a:latin typeface="Arial"/>
              <a:ea typeface="微软雅黑" panose="020b0503020204020204" pitchFamily="34" charset="-122"/>
            </a:endParaRPr>
          </a:p>
        </p:txBody>
      </p:sp>
      <p:sp>
        <p:nvSpPr>
          <p:cNvPr id="1051794" name="Freeform 488"/>
          <p:cNvSpPr/>
          <p:nvPr>
            <p:custDataLst>
              <p:tags r:id="rId23"/>
            </p:custDataLst>
          </p:nvPr>
        </p:nvSpPr>
        <p:spPr>
          <a:xfrm rot="5400000">
            <a:off x="5213182" y="4770951"/>
            <a:ext cx="826198" cy="943509"/>
          </a:xfrm>
          <a:custGeom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blurRad="330200" dist="114300" dir="2700000" algn="tl" rotWithShape="0">
              <a:schemeClr val="accent1">
                <a:alpha val="25000"/>
              </a:schemeClr>
            </a:outerShdw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1796" name="序号"/>
          <p:cNvSpPr txBox="1"/>
          <p:nvPr>
            <p:custDataLst>
              <p:tags r:id="rId24"/>
            </p:custDataLst>
          </p:nvPr>
        </p:nvSpPr>
        <p:spPr>
          <a:xfrm>
            <a:off x="5339977" y="5001296"/>
            <a:ext cx="572202" cy="525256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1" i="0" u="none" strike="noStrike" kern="1200" cap="none" spc="0" normalizeH="0" baseline="0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blurRad="101600" sx="102000" sy="102000" algn="ctr" rotWithShape="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07</a:t>
            </a:r>
            <a:endParaRPr lang="en-US"/>
          </a:p>
        </p:txBody>
      </p:sp>
      <p:sp>
        <p:nvSpPr>
          <p:cNvPr id="1051798" name="任意多边形: 形状 37"/>
          <p:cNvSpPr/>
          <p:nvPr>
            <p:custDataLst>
              <p:tags r:id="rId25"/>
            </p:custDataLst>
          </p:nvPr>
        </p:nvSpPr>
        <p:spPr>
          <a:xfrm flipH="1">
            <a:off x="6032420" y="5318988"/>
            <a:ext cx="5544899" cy="914525"/>
          </a:xfrm>
          <a:custGeom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100000">
                  <a:schemeClr val="accent4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rgbClr val="FFFFFF"/>
              </a:solidFill>
              <a:latin typeface="Arial"/>
              <a:ea typeface="微软雅黑" panose="020b0503020204020204" pitchFamily="34" charset="-122"/>
            </a:endParaRPr>
          </a:p>
        </p:txBody>
      </p:sp>
      <p:sp>
        <p:nvSpPr>
          <p:cNvPr id="1051800" name="Freeform 488"/>
          <p:cNvSpPr/>
          <p:nvPr>
            <p:custDataLst>
              <p:tags r:id="rId26"/>
            </p:custDataLst>
          </p:nvPr>
        </p:nvSpPr>
        <p:spPr>
          <a:xfrm rot="5400000">
            <a:off x="6147240" y="5304900"/>
            <a:ext cx="826198" cy="943509"/>
          </a:xfrm>
          <a:custGeom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blurRad="330200" dist="114300" dir="2700000" algn="tl" rotWithShape="0">
              <a:schemeClr val="accent4">
                <a:alpha val="25000"/>
              </a:schemeClr>
            </a:outerShdw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1802" name="序号"/>
          <p:cNvSpPr txBox="1"/>
          <p:nvPr>
            <p:custDataLst>
              <p:tags r:id="rId27"/>
            </p:custDataLst>
          </p:nvPr>
        </p:nvSpPr>
        <p:spPr>
          <a:xfrm>
            <a:off x="6255721" y="5526087"/>
            <a:ext cx="572202" cy="525256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blurRad="101600" sx="102000" sy="102000" algn="ctr" rotWithShape="0">
                    <a:srgbClr val="304FFE">
                      <a:alpha val="48000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08</a:t>
            </a:r>
            <a:endParaRPr kumimoji="0" lang="en-US" sz="2400" b="1" i="0" u="none" strike="noStrike" kern="1200" cap="none" spc="0" normalizeH="0" baseline="0" noProof="0">
              <a:ln>
                <a:noFill/>
              </a:ln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blurRad="101600" sx="102000" sy="102000" algn="ctr" rotWithShape="0">
                  <a:srgbClr val="304FFE">
                    <a:alpha val="48000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1804" name="标题"/>
          <p:cNvSpPr txBox="1"/>
          <p:nvPr>
            <p:custDataLst>
              <p:tags r:id="rId28"/>
            </p:custDataLst>
          </p:nvPr>
        </p:nvSpPr>
        <p:spPr>
          <a:xfrm>
            <a:off x="7445483" y="2094866"/>
            <a:ext cx="3743942" cy="391368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1100" b="1" i="0" u="none" strike="noStrike" kern="1200" cap="none" spc="30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技术进步迅速：技术变革对企业管理的挑战和机遇</a:t>
            </a:r>
            <a:endParaRPr kumimoji="0" lang="zh-CN" altLang="en-US" sz="1100" b="1" i="0" u="none" strike="noStrike" kern="1200" cap="none" spc="30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51806" name="正文"/>
          <p:cNvSpPr txBox="1"/>
          <p:nvPr>
            <p:custDataLst>
              <p:tags r:id="rId29"/>
            </p:custDataLst>
          </p:nvPr>
        </p:nvSpPr>
        <p:spPr>
          <a:xfrm>
            <a:off x="7445483" y="2554147"/>
            <a:ext cx="3743942" cy="38140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1200" b="0" i="0" u="none" strike="noStrike" kern="1200" cap="none" spc="150" normalizeH="0" baseline="0" noProof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kumimoji="0" lang="zh-CN" altLang="en-US" sz="1200" b="0" i="0" u="none" strike="noStrike" kern="1200" cap="none" spc="150" normalizeH="0" baseline="0" noProof="0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51808" name="标题"/>
          <p:cNvSpPr txBox="1"/>
          <p:nvPr>
            <p:custDataLst>
              <p:tags r:id="rId30"/>
            </p:custDataLst>
          </p:nvPr>
        </p:nvSpPr>
        <p:spPr>
          <a:xfrm>
            <a:off x="996534" y="2654174"/>
            <a:ext cx="3743942" cy="391368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1100" b="1" i="0" u="none" strike="noStrike" kern="1200" cap="none" spc="300" normalizeH="0" baseline="0" noProof="0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</a:rPr>
              <a:t>全球经济一体化：跨国企业需要适应不同文化和市场环境</a:t>
            </a:r>
            <a:endParaRPr kumimoji="0" lang="zh-CN" altLang="en-US" sz="1100" b="1" i="0" u="none" strike="noStrike" kern="1200" cap="none" spc="300" normalizeH="0" baseline="0" noProof="0">
              <a:ln>
                <a:noFill/>
              </a:ln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51810" name="正文"/>
          <p:cNvSpPr txBox="1"/>
          <p:nvPr>
            <p:custDataLst>
              <p:tags r:id="rId31"/>
            </p:custDataLst>
          </p:nvPr>
        </p:nvSpPr>
        <p:spPr>
          <a:xfrm>
            <a:off x="996534" y="3113455"/>
            <a:ext cx="3743942" cy="38140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1200" b="0" i="0" u="none" strike="noStrike" kern="1200" cap="none" spc="150" normalizeH="0" baseline="0" noProof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kumimoji="0" lang="zh-CN" altLang="en-US" sz="1200" b="0" i="0" u="none" strike="noStrike" kern="1200" cap="none" spc="150" normalizeH="0" baseline="0" noProof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51812" name="标题"/>
          <p:cNvSpPr txBox="1"/>
          <p:nvPr>
            <p:custDataLst>
              <p:tags r:id="rId32"/>
            </p:custDataLst>
          </p:nvPr>
        </p:nvSpPr>
        <p:spPr>
          <a:xfrm>
            <a:off x="7445483" y="3188828"/>
            <a:ext cx="3743942" cy="391368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 fontScale="7625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1600" b="1" i="0" u="none" strike="noStrike" kern="1200" cap="none" spc="30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消费者需求多样化：企业需要满足消费者不断变化的需求  企业管理创新的背景和意义</a:t>
            </a:r>
            <a:endParaRPr kumimoji="0" lang="zh-CN" altLang="en-US" sz="1600" b="1" i="0" u="none" strike="noStrike" kern="1200" cap="none" spc="30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51814" name="正文"/>
          <p:cNvSpPr txBox="1"/>
          <p:nvPr>
            <p:custDataLst>
              <p:tags r:id="rId33"/>
            </p:custDataLst>
          </p:nvPr>
        </p:nvSpPr>
        <p:spPr>
          <a:xfrm>
            <a:off x="7445483" y="3648108"/>
            <a:ext cx="3743942" cy="38140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1200" b="0" i="0" u="none" strike="noStrike" kern="1200" cap="none" spc="150" normalizeH="0" baseline="0" noProof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ea"/>
                <a:cs typeface="+mn-cs"/>
              </a:rPr>
              <a:t>企业管理创新的背景和意义</a:t>
            </a:r>
            <a:endParaRPr kumimoji="0" lang="zh-CN" altLang="en-US" sz="1200" b="0" i="0" u="none" strike="noStrike" kern="1200" cap="none" spc="150" normalizeH="0" baseline="0" noProof="0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51816" name="标题"/>
          <p:cNvSpPr txBox="1"/>
          <p:nvPr>
            <p:custDataLst>
              <p:tags r:id="rId34"/>
            </p:custDataLst>
          </p:nvPr>
        </p:nvSpPr>
        <p:spPr>
          <a:xfrm>
            <a:off x="996534" y="3741091"/>
            <a:ext cx="3743942" cy="391368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1100" b="1" i="0" u="none" strike="noStrike" kern="1200" cap="none" spc="300" normalizeH="0" baseline="0" noProof="0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</a:rPr>
              <a:t>企业管理创新的定义和内涵</a:t>
            </a:r>
            <a:endParaRPr kumimoji="0" lang="zh-CN" altLang="en-US" sz="1100" b="1" i="0" u="none" strike="noStrike" kern="1200" cap="none" spc="300" normalizeH="0" baseline="0" noProof="0">
              <a:ln>
                <a:noFill/>
              </a:ln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51818" name="正文"/>
          <p:cNvSpPr txBox="1"/>
          <p:nvPr>
            <p:custDataLst>
              <p:tags r:id="rId35"/>
            </p:custDataLst>
          </p:nvPr>
        </p:nvSpPr>
        <p:spPr>
          <a:xfrm>
            <a:off x="996534" y="4200372"/>
            <a:ext cx="3743942" cy="38140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1200" b="0" i="0" u="none" strike="noStrike" kern="1200" cap="none" spc="150" normalizeH="0" baseline="0" noProof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kumimoji="0" lang="zh-CN" altLang="en-US" sz="1200" b="0" i="0" u="none" strike="noStrike" kern="1200" cap="none" spc="150" normalizeH="0" baseline="0" noProof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51820" name="标题"/>
          <p:cNvSpPr txBox="1"/>
          <p:nvPr>
            <p:custDataLst>
              <p:tags r:id="rId36"/>
            </p:custDataLst>
          </p:nvPr>
        </p:nvSpPr>
        <p:spPr>
          <a:xfrm>
            <a:off x="7445483" y="4286311"/>
            <a:ext cx="3743942" cy="391368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1100" b="1" i="0" u="none" strike="noStrike" kern="1200" cap="none" spc="30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企业管理创新的意义：提高企业绩效、增强竞争力、促进可持续发展等</a:t>
            </a:r>
            <a:endParaRPr kumimoji="0" lang="zh-CN" altLang="en-US" sz="1100" b="1" i="0" u="none" strike="noStrike" kern="1200" cap="none" spc="30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51822" name="正文"/>
          <p:cNvSpPr txBox="1"/>
          <p:nvPr>
            <p:custDataLst>
              <p:tags r:id="rId37"/>
            </p:custDataLst>
          </p:nvPr>
        </p:nvSpPr>
        <p:spPr>
          <a:xfrm>
            <a:off x="7445483" y="4745592"/>
            <a:ext cx="3743942" cy="38140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1200" b="0" i="0" u="none" strike="noStrike" kern="1200" cap="none" spc="150" normalizeH="0" baseline="0" noProof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kumimoji="0" lang="zh-CN" altLang="en-US" sz="1200" b="0" i="0" u="none" strike="noStrike" kern="1200" cap="none" spc="150" normalizeH="0" baseline="0" noProof="0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51824" name="标题"/>
          <p:cNvSpPr txBox="1"/>
          <p:nvPr>
            <p:custDataLst>
              <p:tags r:id="rId38"/>
            </p:custDataLst>
          </p:nvPr>
        </p:nvSpPr>
        <p:spPr>
          <a:xfrm>
            <a:off x="996534" y="4820260"/>
            <a:ext cx="3743942" cy="391368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 fontScale="7625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1600" b="1" i="0" u="none" strike="noStrike" kern="1200" cap="none" spc="300" normalizeH="0" baseline="0" noProof="0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</a:rPr>
              <a:t>企业管理创新的背景：市场竞争、技术进步、全球经济一体化、消费者需求多样化等</a:t>
            </a:r>
            <a:endParaRPr kumimoji="0" lang="zh-CN" altLang="en-US" sz="1600" b="1" i="0" u="none" strike="noStrike" kern="1200" cap="none" spc="300" normalizeH="0" baseline="0" noProof="0">
              <a:ln>
                <a:noFill/>
              </a:ln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51826" name="正文"/>
          <p:cNvSpPr txBox="1"/>
          <p:nvPr>
            <p:custDataLst>
              <p:tags r:id="rId39"/>
            </p:custDataLst>
          </p:nvPr>
        </p:nvSpPr>
        <p:spPr>
          <a:xfrm>
            <a:off x="996534" y="5280245"/>
            <a:ext cx="3743942" cy="38140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1200" b="0" i="0" u="none" strike="noStrike" kern="1200" cap="none" spc="150" normalizeH="0" baseline="0" noProof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kumimoji="0" lang="zh-CN" altLang="en-US" sz="1200" b="0" i="0" u="none" strike="noStrike" kern="1200" cap="none" spc="150" normalizeH="0" baseline="0" noProof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51828" name="标题"/>
          <p:cNvSpPr txBox="1"/>
          <p:nvPr>
            <p:custDataLst>
              <p:tags r:id="rId40"/>
            </p:custDataLst>
          </p:nvPr>
        </p:nvSpPr>
        <p:spPr>
          <a:xfrm>
            <a:off x="7445483" y="5367593"/>
            <a:ext cx="3743942" cy="391368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 fontScale="825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1600" b="1" i="0" u="none" strike="noStrike" kern="1200" cap="none" spc="30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企业管理创新的重要性：适应市场变化、提高企业绩效、增强企业竞争力等</a:t>
            </a:r>
            <a:endParaRPr kumimoji="0" lang="zh-CN" altLang="en-US" sz="1600" b="1" i="0" u="none" strike="noStrike" kern="1200" cap="none" spc="30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51830" name="正文"/>
          <p:cNvSpPr txBox="1"/>
          <p:nvPr>
            <p:custDataLst>
              <p:tags r:id="rId41"/>
            </p:custDataLst>
          </p:nvPr>
        </p:nvSpPr>
        <p:spPr>
          <a:xfrm>
            <a:off x="7445483" y="5827578"/>
            <a:ext cx="3743942" cy="38140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1200" b="0" i="0" u="none" strike="noStrike" kern="1200" cap="none" spc="150" normalizeH="0" baseline="0" noProof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kumimoji="0" lang="zh-CN" altLang="en-US" sz="1200" b="0" i="0" u="none" strike="noStrike" kern="1200" cap="none" spc="150" normalizeH="0" baseline="0" noProof="0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7" name=""/>
        <p:cNvGrpSpPr/>
        <p:nvPr/>
      </p:nvGrpSpPr>
      <p:grpSpPr>
        <a:xfrm>
          <a:off x="0" y="0"/>
          <a:ext cx="0" cy="0"/>
        </a:xfrm>
      </p:grpSpPr>
      <p:sp>
        <p:nvSpPr>
          <p:cNvPr id="1052116" name="标题 2"/>
          <p:cNvSpPr>
            <a:spLocks noGrp="1"/>
          </p:cNvSpPr>
          <p:nvPr>
            <p:ph type="title" idx="44"/>
          </p:nvPr>
        </p:nvSpPr>
        <p:spPr/>
        <p:txBody>
          <a:bodyPr/>
          <a:lstStyle/>
          <a:p>
            <a:r>
              <a:rPr lang="zh-CN" altLang="en-US"/>
              <a:t>企业管理创新的意义</a:t>
            </a:r>
            <a:endParaRPr lang="zh-CN" altLang="en-US"/>
          </a:p>
        </p:txBody>
      </p:sp>
      <p:sp>
        <p:nvSpPr>
          <p:cNvPr id="1052118" name="矩形 5"/>
          <p:cNvSpPr/>
          <p:nvPr>
            <p:custDataLst>
              <p:tags r:id="rId2"/>
            </p:custDataLst>
          </p:nvPr>
        </p:nvSpPr>
        <p:spPr>
          <a:xfrm>
            <a:off x="608400" y="2564143"/>
            <a:ext cx="2588675" cy="261820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52120" name="矩形 10"/>
          <p:cNvSpPr/>
          <p:nvPr>
            <p:custDataLst>
              <p:tags r:id="rId3"/>
            </p:custDataLst>
          </p:nvPr>
        </p:nvSpPr>
        <p:spPr>
          <a:xfrm>
            <a:off x="963006" y="2558403"/>
            <a:ext cx="531515" cy="275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52122" name="TextBox 2"/>
          <p:cNvSpPr txBox="1"/>
          <p:nvPr>
            <p:custDataLst>
              <p:tags r:id="rId4"/>
            </p:custDataLst>
          </p:nvPr>
        </p:nvSpPr>
        <p:spPr>
          <a:xfrm>
            <a:off x="763381" y="3137508"/>
            <a:ext cx="2278952" cy="184023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6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适应市场变化：随着市场竞争的加剧，企业需要不断创新以适应市场需求的变化。</a:t>
            </a:r>
            <a:endParaRPr lang="zh-CN" altLang="en-US" sz="16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52124" name="矩形 6"/>
          <p:cNvSpPr/>
          <p:nvPr>
            <p:custDataLst>
              <p:tags r:id="rId5"/>
            </p:custDataLst>
          </p:nvPr>
        </p:nvSpPr>
        <p:spPr>
          <a:xfrm>
            <a:off x="3406984" y="2564143"/>
            <a:ext cx="2588675" cy="261820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52126" name="矩形 11"/>
          <p:cNvSpPr/>
          <p:nvPr>
            <p:custDataLst>
              <p:tags r:id="rId6"/>
            </p:custDataLst>
          </p:nvPr>
        </p:nvSpPr>
        <p:spPr>
          <a:xfrm>
            <a:off x="3780724" y="2558403"/>
            <a:ext cx="531515" cy="275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52128" name="TextBox 2"/>
          <p:cNvSpPr txBox="1"/>
          <p:nvPr>
            <p:custDataLst>
              <p:tags r:id="rId7"/>
            </p:custDataLst>
          </p:nvPr>
        </p:nvSpPr>
        <p:spPr>
          <a:xfrm>
            <a:off x="3561327" y="3137508"/>
            <a:ext cx="2278952" cy="1840235"/>
          </a:xfrm>
          <a:prstGeom prst="rect">
            <a:avLst/>
          </a:prstGeom>
          <a:noFill/>
        </p:spPr>
        <p:txBody>
          <a:bodyPr wrap="square" rtlCol="0">
            <a:normAutofit fontScale="8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提高竞争力：通过创新，企业可以开发出更具竞争力的产品或服务，从而在市场上获得更大的份额。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52130" name="矩形 33"/>
          <p:cNvSpPr/>
          <p:nvPr>
            <p:custDataLst>
              <p:tags r:id="rId8"/>
            </p:custDataLst>
          </p:nvPr>
        </p:nvSpPr>
        <p:spPr>
          <a:xfrm>
            <a:off x="6201104" y="2564143"/>
            <a:ext cx="2588675" cy="261820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52132" name="矩形 37"/>
          <p:cNvSpPr/>
          <p:nvPr>
            <p:custDataLst>
              <p:tags r:id="rId9"/>
            </p:custDataLst>
          </p:nvPr>
        </p:nvSpPr>
        <p:spPr>
          <a:xfrm>
            <a:off x="6555710" y="2558403"/>
            <a:ext cx="531515" cy="275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52134" name="TextBox 2"/>
          <p:cNvSpPr txBox="1"/>
          <p:nvPr>
            <p:custDataLst>
              <p:tags r:id="rId10"/>
            </p:custDataLst>
          </p:nvPr>
        </p:nvSpPr>
        <p:spPr>
          <a:xfrm>
            <a:off x="6356085" y="3137508"/>
            <a:ext cx="2278952" cy="1840235"/>
          </a:xfrm>
          <a:prstGeom prst="rect">
            <a:avLst/>
          </a:prstGeom>
          <a:noFill/>
        </p:spPr>
        <p:txBody>
          <a:bodyPr wrap="square" rtlCol="0">
            <a:normAutofit fontScale="8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促进企业发展：创新是企业发展的动力，通过不断创新，企业可以不断拓展业务领域，提高盈利能力。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52136" name="矩形 34"/>
          <p:cNvSpPr/>
          <p:nvPr>
            <p:custDataLst>
              <p:tags r:id="rId11"/>
            </p:custDataLst>
          </p:nvPr>
        </p:nvSpPr>
        <p:spPr>
          <a:xfrm>
            <a:off x="8989484" y="2564143"/>
            <a:ext cx="2588675" cy="261820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52138" name="矩形 38"/>
          <p:cNvSpPr/>
          <p:nvPr>
            <p:custDataLst>
              <p:tags r:id="rId12"/>
            </p:custDataLst>
          </p:nvPr>
        </p:nvSpPr>
        <p:spPr>
          <a:xfrm>
            <a:off x="9363224" y="2558403"/>
            <a:ext cx="531515" cy="275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52140" name="TextBox 2"/>
          <p:cNvSpPr txBox="1"/>
          <p:nvPr>
            <p:custDataLst>
              <p:tags r:id="rId13"/>
            </p:custDataLst>
          </p:nvPr>
        </p:nvSpPr>
        <p:spPr>
          <a:xfrm>
            <a:off x="9144465" y="3137508"/>
            <a:ext cx="2278952" cy="184023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6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增强企业凝聚力：创新可以激发员工的创造力和积极性，增强企业的凝聚力和向心力。</a:t>
            </a:r>
            <a:endParaRPr lang="zh-CN" altLang="en-US" sz="16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5" name=""/>
        <p:cNvGrpSpPr/>
        <p:nvPr/>
      </p:nvGrpSpPr>
      <p:grpSpPr>
        <a:xfrm>
          <a:off x="0" y="0"/>
          <a:ext cx="0" cy="0"/>
        </a:xfrm>
      </p:grpSpPr>
      <p:sp>
        <p:nvSpPr>
          <p:cNvPr id="1052426" name="标题 1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企业管理创新的体系构成</a:t>
            </a:r>
            <a:endParaRPr lang="zh-CN" altLang="en-US"/>
          </a:p>
        </p:txBody>
      </p:sp>
      <p:sp>
        <p:nvSpPr>
          <p:cNvPr id="1052428" name="文本占位符 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Part Three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1" name=""/>
        <p:cNvGrpSpPr/>
        <p:nvPr/>
      </p:nvGrpSpPr>
      <p:grpSpPr>
        <a:xfrm>
          <a:off x="0" y="0"/>
          <a:ext cx="0" cy="0"/>
        </a:xfrm>
      </p:grpSpPr>
      <p:sp>
        <p:nvSpPr>
          <p:cNvPr id="1053166" name="标题 2"/>
          <p:cNvSpPr>
            <a:spLocks noGrp="1"/>
          </p:cNvSpPr>
          <p:nvPr>
            <p:ph type="title" idx="44"/>
          </p:nvPr>
        </p:nvSpPr>
        <p:spPr/>
        <p:txBody>
          <a:bodyPr/>
          <a:lstStyle/>
          <a:p>
            <a:r>
              <a:rPr lang="zh-CN" altLang="en-US"/>
              <a:t>战略管理创新</a:t>
            </a:r>
            <a:endParaRPr lang="zh-CN" altLang="en-US"/>
          </a:p>
        </p:txBody>
      </p:sp>
      <p:sp>
        <p:nvSpPr>
          <p:cNvPr id="1053168" name="五边形 16"/>
          <p:cNvSpPr/>
          <p:nvPr>
            <p:custDataLst>
              <p:tags r:id="rId2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170" name="五边形 17"/>
          <p:cNvSpPr/>
          <p:nvPr>
            <p:custDataLst>
              <p:tags r:id="rId3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172" name="任意多边形 18"/>
          <p:cNvSpPr/>
          <p:nvPr>
            <p:custDataLst>
              <p:tags r:id="rId4"/>
            </p:custDataLst>
          </p:nvPr>
        </p:nvSpPr>
        <p:spPr>
          <a:xfrm>
            <a:off x="6439372" y="2429720"/>
            <a:ext cx="2234071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174" name="任意多边形 19"/>
          <p:cNvSpPr/>
          <p:nvPr>
            <p:custDataLst>
              <p:tags r:id="rId5"/>
            </p:custDataLst>
          </p:nvPr>
        </p:nvSpPr>
        <p:spPr>
          <a:xfrm flipV="1">
            <a:off x="6311846" y="1790165"/>
            <a:ext cx="2489664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176" name="五边形 2"/>
          <p:cNvSpPr/>
          <p:nvPr>
            <p:custDataLst>
              <p:tags r:id="rId6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178" name="五边形 3"/>
          <p:cNvSpPr/>
          <p:nvPr>
            <p:custDataLst>
              <p:tags r:id="rId7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180" name="任意多边形 4"/>
          <p:cNvSpPr/>
          <p:nvPr>
            <p:custDataLst>
              <p:tags r:id="rId8"/>
            </p:custDataLst>
          </p:nvPr>
        </p:nvSpPr>
        <p:spPr>
          <a:xfrm>
            <a:off x="736567" y="2429720"/>
            <a:ext cx="2234071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182" name="任意多边形 5"/>
          <p:cNvSpPr/>
          <p:nvPr>
            <p:custDataLst>
              <p:tags r:id="rId9"/>
            </p:custDataLst>
          </p:nvPr>
        </p:nvSpPr>
        <p:spPr>
          <a:xfrm flipV="1">
            <a:off x="608400" y="1790165"/>
            <a:ext cx="2488208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18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736567" y="3139126"/>
            <a:ext cx="2234071" cy="2012865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marR="0" lvl="0" indent="0" defTabSz="12192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战略规划与目标设定</a:t>
            </a:r>
            <a:endParaRPr kumimoji="0" lang="zh-CN" altLang="en-US" sz="20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318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6439372" y="3139126"/>
            <a:ext cx="2234071" cy="2012865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组织结构与流程优化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3188" name="五边形 9"/>
          <p:cNvSpPr/>
          <p:nvPr>
            <p:custDataLst>
              <p:tags r:id="rId12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190" name="五边形 10"/>
          <p:cNvSpPr/>
          <p:nvPr>
            <p:custDataLst>
              <p:tags r:id="rId13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192" name="任意多边形 11"/>
          <p:cNvSpPr/>
          <p:nvPr>
            <p:custDataLst>
              <p:tags r:id="rId14"/>
            </p:custDataLst>
          </p:nvPr>
        </p:nvSpPr>
        <p:spPr>
          <a:xfrm>
            <a:off x="3661346" y="2441896"/>
            <a:ext cx="2234071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194" name="任意多边形 12"/>
          <p:cNvSpPr/>
          <p:nvPr>
            <p:custDataLst>
              <p:tags r:id="rId15"/>
            </p:custDataLst>
          </p:nvPr>
        </p:nvSpPr>
        <p:spPr>
          <a:xfrm flipV="1">
            <a:off x="3533819" y="1803622"/>
            <a:ext cx="2488208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196" name="五边形 23"/>
          <p:cNvSpPr/>
          <p:nvPr>
            <p:custDataLst>
              <p:tags r:id="rId16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198" name="五边形 24"/>
          <p:cNvSpPr/>
          <p:nvPr>
            <p:custDataLst>
              <p:tags r:id="rId17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200" name="任意多边形 25"/>
          <p:cNvSpPr/>
          <p:nvPr>
            <p:custDataLst>
              <p:tags r:id="rId18"/>
            </p:custDataLst>
          </p:nvPr>
        </p:nvSpPr>
        <p:spPr>
          <a:xfrm>
            <a:off x="9216758" y="2466888"/>
            <a:ext cx="2235528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202" name="任意多边形 26"/>
          <p:cNvSpPr/>
          <p:nvPr>
            <p:custDataLst>
              <p:tags r:id="rId19"/>
            </p:custDataLst>
          </p:nvPr>
        </p:nvSpPr>
        <p:spPr>
          <a:xfrm flipV="1">
            <a:off x="9089872" y="1828615"/>
            <a:ext cx="2488208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20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9217399" y="3176294"/>
            <a:ext cx="2234071" cy="2012865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人才培养与激励机制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320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3661346" y="3151302"/>
            <a:ext cx="2234071" cy="2012865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竞争策略与市场定位</a:t>
            </a:r>
            <a:endParaRPr lang="zh-CN" altLang="en-US" sz="2000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9" name=""/>
        <p:cNvGrpSpPr/>
        <p:nvPr/>
      </p:nvGrpSpPr>
      <p:grpSpPr>
        <a:xfrm>
          <a:off x="0" y="0"/>
          <a:ext cx="0" cy="0"/>
        </a:xfrm>
      </p:grpSpPr>
      <p:sp>
        <p:nvSpPr>
          <p:cNvPr id="1053492" name="标题 2"/>
          <p:cNvSpPr>
            <a:spLocks noGrp="1"/>
          </p:cNvSpPr>
          <p:nvPr>
            <p:ph type="title" idx="44"/>
          </p:nvPr>
        </p:nvSpPr>
        <p:spPr/>
        <p:txBody>
          <a:bodyPr/>
          <a:lstStyle/>
          <a:p>
            <a:r>
              <a:rPr lang="zh-CN" altLang="en-US"/>
              <a:t>组织管理创新</a:t>
            </a:r>
            <a:endParaRPr lang="zh-CN" altLang="en-US"/>
          </a:p>
        </p:txBody>
      </p:sp>
      <p:sp>
        <p:nvSpPr>
          <p:cNvPr id="1053494" name="弧形 58"/>
          <p:cNvSpPr/>
          <p:nvPr>
            <p:custDataLst>
              <p:tags r:id="rId2"/>
            </p:custDataLst>
          </p:nvPr>
        </p:nvSpPr>
        <p:spPr>
          <a:xfrm>
            <a:off x="8107722" y="2135061"/>
            <a:ext cx="3470681" cy="347068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3496" name="弧形 57"/>
          <p:cNvSpPr/>
          <p:nvPr>
            <p:custDataLst>
              <p:tags r:id="rId3"/>
            </p:custDataLst>
          </p:nvPr>
        </p:nvSpPr>
        <p:spPr>
          <a:xfrm>
            <a:off x="608400" y="2135061"/>
            <a:ext cx="3470681" cy="347068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3498" name="椭圆 22"/>
          <p:cNvSpPr/>
          <p:nvPr>
            <p:custDataLst>
              <p:tags r:id="rId4"/>
            </p:custDataLst>
          </p:nvPr>
        </p:nvSpPr>
        <p:spPr>
          <a:xfrm>
            <a:off x="8448899" y="2410627"/>
            <a:ext cx="2918746" cy="2918746"/>
          </a:xfrm>
          <a:prstGeom prst="ellipse">
            <a:avLst/>
          </a:prstGeom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blurRad="203200" dist="101600" dir="2700000" algn="tl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3500" name="椭圆 23"/>
          <p:cNvSpPr/>
          <p:nvPr>
            <p:custDataLst>
              <p:tags r:id="rId5"/>
            </p:custDataLst>
          </p:nvPr>
        </p:nvSpPr>
        <p:spPr>
          <a:xfrm>
            <a:off x="8835066" y="2468739"/>
            <a:ext cx="394024" cy="394024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3502" name="正文"/>
          <p:cNvSpPr txBox="1"/>
          <p:nvPr>
            <p:custDataLst>
              <p:tags r:id="rId6"/>
            </p:custDataLst>
          </p:nvPr>
        </p:nvSpPr>
        <p:spPr>
          <a:xfrm>
            <a:off x="8901614" y="3253258"/>
            <a:ext cx="2013141" cy="138474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rgbClr val="FFFFFF"/>
                </a:solidFill>
                <a:latin typeface="+mn-ea"/>
                <a:sym typeface="+mn-ea"/>
              </a:rPr>
              <a:t>企业文化创新：价值观、使命、愿景等</a:t>
            </a:r>
            <a:endParaRPr lang="zh-CN" altLang="en-US" sz="1200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3504" name="椭圆 24"/>
          <p:cNvSpPr/>
          <p:nvPr>
            <p:custDataLst>
              <p:tags r:id="rId7"/>
            </p:custDataLst>
          </p:nvPr>
        </p:nvSpPr>
        <p:spPr>
          <a:xfrm>
            <a:off x="6016610" y="2410627"/>
            <a:ext cx="2918746" cy="2918746"/>
          </a:xfrm>
          <a:prstGeom prst="ellipse">
            <a:avLst/>
          </a:prstGeom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3506" name="椭圆 25"/>
          <p:cNvSpPr/>
          <p:nvPr>
            <p:custDataLst>
              <p:tags r:id="rId8"/>
            </p:custDataLst>
          </p:nvPr>
        </p:nvSpPr>
        <p:spPr>
          <a:xfrm>
            <a:off x="6401840" y="2468739"/>
            <a:ext cx="394024" cy="394024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3508" name="正文"/>
          <p:cNvSpPr txBox="1"/>
          <p:nvPr>
            <p:custDataLst>
              <p:tags r:id="rId9"/>
            </p:custDataLst>
          </p:nvPr>
        </p:nvSpPr>
        <p:spPr>
          <a:xfrm>
            <a:off x="6469325" y="3253258"/>
            <a:ext cx="2013141" cy="138474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人力资源管理创新：人才引进、培养、激励等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510" name="椭圆 7"/>
          <p:cNvSpPr/>
          <p:nvPr>
            <p:custDataLst>
              <p:tags r:id="rId10"/>
            </p:custDataLst>
          </p:nvPr>
        </p:nvSpPr>
        <p:spPr>
          <a:xfrm>
            <a:off x="3584322" y="2410627"/>
            <a:ext cx="2918746" cy="2918746"/>
          </a:xfrm>
          <a:prstGeom prst="ellipse">
            <a:avLst/>
          </a:prstGeom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blurRad="203200" dist="101600" dir="2700000" algn="tl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3512" name="椭圆 9"/>
          <p:cNvSpPr/>
          <p:nvPr>
            <p:custDataLst>
              <p:tags r:id="rId11"/>
            </p:custDataLst>
          </p:nvPr>
        </p:nvSpPr>
        <p:spPr>
          <a:xfrm>
            <a:off x="3969551" y="2468739"/>
            <a:ext cx="394024" cy="394024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3514" name="正文"/>
          <p:cNvSpPr txBox="1"/>
          <p:nvPr>
            <p:custDataLst>
              <p:tags r:id="rId12"/>
            </p:custDataLst>
          </p:nvPr>
        </p:nvSpPr>
        <p:spPr>
          <a:xfrm>
            <a:off x="4037037" y="3253258"/>
            <a:ext cx="2013141" cy="138474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rgbClr val="FFFFFF"/>
                </a:solidFill>
                <a:latin typeface="+mn-ea"/>
                <a:sym typeface="+mn-ea"/>
              </a:rPr>
              <a:t>管理制度创新：规范化、标准化、流程化等</a:t>
            </a:r>
            <a:endParaRPr lang="zh-CN" altLang="en-US" sz="1200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3516" name="椭圆 5"/>
          <p:cNvSpPr/>
          <p:nvPr>
            <p:custDataLst>
              <p:tags r:id="rId13"/>
            </p:custDataLst>
          </p:nvPr>
        </p:nvSpPr>
        <p:spPr>
          <a:xfrm>
            <a:off x="875530" y="2410627"/>
            <a:ext cx="2918746" cy="2918746"/>
          </a:xfrm>
          <a:prstGeom prst="ellipse">
            <a:avLst/>
          </a:prstGeom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3518" name="椭圆 4"/>
          <p:cNvSpPr/>
          <p:nvPr>
            <p:custDataLst>
              <p:tags r:id="rId14"/>
            </p:custDataLst>
          </p:nvPr>
        </p:nvSpPr>
        <p:spPr>
          <a:xfrm>
            <a:off x="1260759" y="2468739"/>
            <a:ext cx="394024" cy="394024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3520" name="正文"/>
          <p:cNvSpPr txBox="1"/>
          <p:nvPr>
            <p:custDataLst>
              <p:tags r:id="rId15"/>
            </p:custDataLst>
          </p:nvPr>
        </p:nvSpPr>
        <p:spPr>
          <a:xfrm>
            <a:off x="1328245" y="3253258"/>
            <a:ext cx="2013141" cy="138474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组织结构创新：扁平化、网络化、柔性化等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7" name=""/>
        <p:cNvGrpSpPr/>
        <p:nvPr/>
      </p:nvGrpSpPr>
      <p:grpSpPr>
        <a:xfrm>
          <a:off x="0" y="0"/>
          <a:ext cx="0" cy="0"/>
        </a:xfrm>
      </p:grpSpPr>
      <p:sp>
        <p:nvSpPr>
          <p:cNvPr id="1053806" name="标题 2"/>
          <p:cNvSpPr>
            <a:spLocks noGrp="1"/>
          </p:cNvSpPr>
          <p:nvPr>
            <p:ph type="title" idx="44"/>
          </p:nvPr>
        </p:nvSpPr>
        <p:spPr/>
        <p:txBody>
          <a:bodyPr/>
          <a:lstStyle/>
          <a:p>
            <a:r>
              <a:rPr lang="zh-CN" altLang="en-US"/>
              <a:t>人力资源管理创新</a:t>
            </a:r>
            <a:endParaRPr lang="zh-CN" altLang="en-US"/>
          </a:p>
        </p:txBody>
      </p:sp>
      <p:sp>
        <p:nvSpPr>
          <p:cNvPr id="1053808" name="正文"/>
          <p:cNvSpPr txBox="1"/>
          <p:nvPr>
            <p:custDataLst>
              <p:tags r:id="rId2"/>
            </p:custDataLst>
          </p:nvPr>
        </p:nvSpPr>
        <p:spPr>
          <a:xfrm>
            <a:off x="2421831" y="1490400"/>
            <a:ext cx="7342337" cy="97065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招聘与选拔：采用多元化的招聘渠道，选拔具有创新思维和能力的员工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810" name="正文"/>
          <p:cNvSpPr txBox="1"/>
          <p:nvPr>
            <p:custDataLst>
              <p:tags r:id="rId3"/>
            </p:custDataLst>
          </p:nvPr>
        </p:nvSpPr>
        <p:spPr>
          <a:xfrm>
            <a:off x="2421831" y="2753249"/>
            <a:ext cx="7342337" cy="97065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培训与发展：提供定制化的培训课程，促进员工个人发展，提高创新能力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812" name="正文"/>
          <p:cNvSpPr txBox="1"/>
          <p:nvPr>
            <p:custDataLst>
              <p:tags r:id="rId4"/>
            </p:custDataLst>
          </p:nvPr>
        </p:nvSpPr>
        <p:spPr>
          <a:xfrm>
            <a:off x="2421831" y="4016097"/>
            <a:ext cx="7342337" cy="97065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激励机制：建立激励机制，鼓励员工提出创新想法并付诸实践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814" name="正文"/>
          <p:cNvSpPr txBox="1"/>
          <p:nvPr>
            <p:custDataLst>
              <p:tags r:id="rId5"/>
            </p:custDataLst>
          </p:nvPr>
        </p:nvSpPr>
        <p:spPr>
          <a:xfrm>
            <a:off x="2421831" y="5278946"/>
            <a:ext cx="7342337" cy="97065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组织文化：营造开放、包容、创新的企业文化，激发员工的创新精神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5" name=""/>
        <p:cNvGrpSpPr/>
        <p:nvPr/>
      </p:nvGrpSpPr>
      <p:grpSpPr>
        <a:xfrm>
          <a:off x="0" y="0"/>
          <a:ext cx="0" cy="0"/>
        </a:xfrm>
      </p:grpSpPr>
      <p:sp>
        <p:nvSpPr>
          <p:cNvPr id="1054100" name="标题 2"/>
          <p:cNvSpPr>
            <a:spLocks noGrp="1"/>
          </p:cNvSpPr>
          <p:nvPr>
            <p:ph type="title" idx="44"/>
          </p:nvPr>
        </p:nvSpPr>
        <p:spPr/>
        <p:txBody>
          <a:bodyPr/>
          <a:lstStyle/>
          <a:p>
            <a:r>
              <a:rPr lang="zh-CN" altLang="en-US"/>
              <a:t>营销管理创新</a:t>
            </a:r>
            <a:endParaRPr lang="zh-CN" altLang="en-US"/>
          </a:p>
        </p:txBody>
      </p:sp>
      <p:sp>
        <p:nvSpPr>
          <p:cNvPr id="1054102" name="圆角矩形 26"/>
          <p:cNvSpPr/>
          <p:nvPr>
            <p:custDataLst>
              <p:tags r:id="rId2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54104" name="圆角矩形 28"/>
          <p:cNvSpPr/>
          <p:nvPr>
            <p:custDataLst>
              <p:tags r:id="rId3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4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effectLst/>
              <a:latin typeface="+mn-ea"/>
              <a:sym typeface="+mn-ea"/>
            </a:endParaRPr>
          </a:p>
        </p:txBody>
      </p:sp>
      <p:sp>
        <p:nvSpPr>
          <p:cNvPr id="1054106" name="文本框 31"/>
          <p:cNvSpPr txBox="1"/>
          <p:nvPr>
            <p:custDataLst>
              <p:tags r:id="rId4"/>
            </p:custDataLst>
          </p:nvPr>
        </p:nvSpPr>
        <p:spPr>
          <a:xfrm>
            <a:off x="763379" y="2290359"/>
            <a:ext cx="2282900" cy="3405176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fontAlgn="auto">
              <a:lnSpc>
                <a:spcPct val="120000"/>
              </a:lnSpc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营销理念创新：从产品导向到客户导向，注重客户需求和体验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108" name="圆角矩形 29"/>
          <p:cNvSpPr/>
          <p:nvPr>
            <p:custDataLst>
              <p:tags r:id="rId5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54110" name="圆角矩形 32"/>
          <p:cNvSpPr/>
          <p:nvPr>
            <p:custDataLst>
              <p:tags r:id="rId6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4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54112" name="文本框 34"/>
          <p:cNvSpPr txBox="1"/>
          <p:nvPr>
            <p:custDataLst>
              <p:tags r:id="rId7"/>
            </p:custDataLst>
          </p:nvPr>
        </p:nvSpPr>
        <p:spPr>
          <a:xfrm>
            <a:off x="3558080" y="2290359"/>
            <a:ext cx="2280103" cy="3406519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营销策略创新：采用多元化的营销手段，如社交媒体、内容营销等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114" name="圆角矩形 3"/>
          <p:cNvSpPr/>
          <p:nvPr>
            <p:custDataLst>
              <p:tags r:id="rId8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54116" name="圆角矩形 4"/>
          <p:cNvSpPr/>
          <p:nvPr>
            <p:custDataLst>
              <p:tags r:id="rId9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4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54118" name="文本框 5"/>
          <p:cNvSpPr txBox="1"/>
          <p:nvPr>
            <p:custDataLst>
              <p:tags r:id="rId10"/>
            </p:custDataLst>
          </p:nvPr>
        </p:nvSpPr>
        <p:spPr>
          <a:xfrm>
            <a:off x="6349604" y="2290359"/>
            <a:ext cx="2280103" cy="3406519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营销组织创新：建立扁平化、高效化的营销团队，提高市场响应速度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120" name="圆角矩形 8"/>
          <p:cNvSpPr/>
          <p:nvPr>
            <p:custDataLst>
              <p:tags r:id="rId11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54122" name="圆角矩形 9"/>
          <p:cNvSpPr/>
          <p:nvPr>
            <p:custDataLst>
              <p:tags r:id="rId12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4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54124" name="文本框 10"/>
          <p:cNvSpPr txBox="1"/>
          <p:nvPr>
            <p:custDataLst>
              <p:tags r:id="rId13"/>
            </p:custDataLst>
          </p:nvPr>
        </p:nvSpPr>
        <p:spPr>
          <a:xfrm>
            <a:off x="9141764" y="2290359"/>
            <a:ext cx="2280103" cy="3406519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营销技术创新：利用大数据、人工智能等技术手段，提高营销效率和精准度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53" name=""/>
        <p:cNvGrpSpPr/>
        <p:nvPr/>
      </p:nvGrpSpPr>
      <p:grpSpPr>
        <a:xfrm>
          <a:off x="0" y="0"/>
          <a:ext cx="0" cy="0"/>
        </a:xfrm>
      </p:grpSpPr>
      <p:sp>
        <p:nvSpPr>
          <p:cNvPr id="1054410" name="标题 2"/>
          <p:cNvSpPr>
            <a:spLocks noGrp="1"/>
          </p:cNvSpPr>
          <p:nvPr>
            <p:ph type="title" idx="44"/>
          </p:nvPr>
        </p:nvSpPr>
        <p:spPr/>
        <p:txBody>
          <a:bodyPr/>
          <a:lstStyle/>
          <a:p>
            <a:r>
              <a:rPr lang="zh-CN" altLang="en-US"/>
              <a:t>财务管理创新</a:t>
            </a:r>
            <a:endParaRPr lang="zh-CN" altLang="en-US"/>
          </a:p>
        </p:txBody>
      </p:sp>
      <p:sp>
        <p:nvSpPr>
          <p:cNvPr id="1054412" name="五边形 16"/>
          <p:cNvSpPr/>
          <p:nvPr>
            <p:custDataLst>
              <p:tags r:id="rId2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414" name="五边形 17"/>
          <p:cNvSpPr/>
          <p:nvPr>
            <p:custDataLst>
              <p:tags r:id="rId3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416" name="任意多边形 18"/>
          <p:cNvSpPr/>
          <p:nvPr>
            <p:custDataLst>
              <p:tags r:id="rId4"/>
            </p:custDataLst>
          </p:nvPr>
        </p:nvSpPr>
        <p:spPr>
          <a:xfrm>
            <a:off x="6439372" y="2429720"/>
            <a:ext cx="2234071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418" name="任意多边形 19"/>
          <p:cNvSpPr/>
          <p:nvPr>
            <p:custDataLst>
              <p:tags r:id="rId5"/>
            </p:custDataLst>
          </p:nvPr>
        </p:nvSpPr>
        <p:spPr>
          <a:xfrm flipV="1">
            <a:off x="6311846" y="1790165"/>
            <a:ext cx="2489664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420" name="五边形 2"/>
          <p:cNvSpPr/>
          <p:nvPr>
            <p:custDataLst>
              <p:tags r:id="rId6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422" name="五边形 3"/>
          <p:cNvSpPr/>
          <p:nvPr>
            <p:custDataLst>
              <p:tags r:id="rId7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424" name="任意多边形 4"/>
          <p:cNvSpPr/>
          <p:nvPr>
            <p:custDataLst>
              <p:tags r:id="rId8"/>
            </p:custDataLst>
          </p:nvPr>
        </p:nvSpPr>
        <p:spPr>
          <a:xfrm>
            <a:off x="736567" y="2429720"/>
            <a:ext cx="2234071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426" name="任意多边形 5"/>
          <p:cNvSpPr/>
          <p:nvPr>
            <p:custDataLst>
              <p:tags r:id="rId9"/>
            </p:custDataLst>
          </p:nvPr>
        </p:nvSpPr>
        <p:spPr>
          <a:xfrm flipV="1">
            <a:off x="608400" y="1790165"/>
            <a:ext cx="2488208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42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736567" y="3139126"/>
            <a:ext cx="2234071" cy="2012865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marR="0" lvl="0" indent="0" defTabSz="12192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财务管理的目标创新</a:t>
            </a:r>
            <a:endParaRPr kumimoji="0" lang="zh-CN" altLang="en-US" sz="20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443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6439372" y="3139126"/>
            <a:ext cx="2234071" cy="2012865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财务管理的组织结构创新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4432" name="五边形 9"/>
          <p:cNvSpPr/>
          <p:nvPr>
            <p:custDataLst>
              <p:tags r:id="rId12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434" name="五边形 10"/>
          <p:cNvSpPr/>
          <p:nvPr>
            <p:custDataLst>
              <p:tags r:id="rId13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436" name="任意多边形 11"/>
          <p:cNvSpPr/>
          <p:nvPr>
            <p:custDataLst>
              <p:tags r:id="rId14"/>
            </p:custDataLst>
          </p:nvPr>
        </p:nvSpPr>
        <p:spPr>
          <a:xfrm>
            <a:off x="3661346" y="2441896"/>
            <a:ext cx="2234071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438" name="任意多边形 12"/>
          <p:cNvSpPr/>
          <p:nvPr>
            <p:custDataLst>
              <p:tags r:id="rId15"/>
            </p:custDataLst>
          </p:nvPr>
        </p:nvSpPr>
        <p:spPr>
          <a:xfrm flipV="1">
            <a:off x="3533819" y="1803622"/>
            <a:ext cx="2488208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440" name="五边形 23"/>
          <p:cNvSpPr/>
          <p:nvPr>
            <p:custDataLst>
              <p:tags r:id="rId16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442" name="五边形 24"/>
          <p:cNvSpPr/>
          <p:nvPr>
            <p:custDataLst>
              <p:tags r:id="rId17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444" name="任意多边形 25"/>
          <p:cNvSpPr/>
          <p:nvPr>
            <p:custDataLst>
              <p:tags r:id="rId18"/>
            </p:custDataLst>
          </p:nvPr>
        </p:nvSpPr>
        <p:spPr>
          <a:xfrm>
            <a:off x="9216758" y="2466888"/>
            <a:ext cx="2235528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446" name="任意多边形 26"/>
          <p:cNvSpPr/>
          <p:nvPr>
            <p:custDataLst>
              <p:tags r:id="rId19"/>
            </p:custDataLst>
          </p:nvPr>
        </p:nvSpPr>
        <p:spPr>
          <a:xfrm flipV="1">
            <a:off x="9089872" y="1828615"/>
            <a:ext cx="2488208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44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9217399" y="3176294"/>
            <a:ext cx="2234071" cy="2012865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财务管理的制度创新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445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3661346" y="3151302"/>
            <a:ext cx="2234071" cy="2012865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财务管理的手段创新</a:t>
            </a:r>
            <a:endParaRPr lang="zh-CN" altLang="en-US" sz="2000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1" name=""/>
        <p:cNvGrpSpPr/>
        <p:nvPr/>
      </p:nvGrpSpPr>
      <p:grpSpPr>
        <a:xfrm>
          <a:off x="0" y="0"/>
          <a:ext cx="0" cy="0"/>
        </a:xfrm>
      </p:grpSpPr>
      <p:sp>
        <p:nvSpPr>
          <p:cNvPr id="1054736" name="标题 1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企业管理创新的实施路径</a:t>
            </a:r>
            <a:endParaRPr lang="zh-CN" altLang="en-US"/>
          </a:p>
        </p:txBody>
      </p:sp>
      <p:sp>
        <p:nvSpPr>
          <p:cNvPr id="1054738" name="文本占位符 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Part Four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77" name=""/>
        <p:cNvGrpSpPr/>
        <p:nvPr/>
      </p:nvGrpSpPr>
      <p:grpSpPr>
        <a:xfrm>
          <a:off x="0" y="0"/>
          <a:ext cx="0" cy="0"/>
        </a:xfrm>
      </p:grpSpPr>
      <p:sp>
        <p:nvSpPr>
          <p:cNvPr id="1055476" name="标题 2"/>
          <p:cNvSpPr>
            <a:spLocks noGrp="1"/>
          </p:cNvSpPr>
          <p:nvPr>
            <p:ph type="title" idx="44"/>
          </p:nvPr>
        </p:nvSpPr>
        <p:spPr/>
        <p:txBody>
          <a:bodyPr/>
          <a:lstStyle/>
          <a:p>
            <a:r>
              <a:rPr lang="zh-CN" altLang="en-US"/>
              <a:t>制定创新战略</a:t>
            </a:r>
            <a:endParaRPr lang="zh-CN" altLang="en-US"/>
          </a:p>
        </p:txBody>
      </p:sp>
      <p:sp>
        <p:nvSpPr>
          <p:cNvPr id="1055478" name="椭圆 262"/>
          <p:cNvSpPr/>
          <p:nvPr>
            <p:custDataLst>
              <p:tags r:id="rId2"/>
            </p:custDataLst>
          </p:nvPr>
        </p:nvSpPr>
        <p:spPr>
          <a:xfrm>
            <a:off x="2414161" y="4122271"/>
            <a:ext cx="7357168" cy="1924802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5480" name="椭圆 263"/>
          <p:cNvSpPr/>
          <p:nvPr>
            <p:custDataLst>
              <p:tags r:id="rId3"/>
            </p:custDataLst>
          </p:nvPr>
        </p:nvSpPr>
        <p:spPr>
          <a:xfrm>
            <a:off x="3266392" y="4202657"/>
            <a:ext cx="5578093" cy="1652953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5482" name="椭圆 264"/>
          <p:cNvSpPr/>
          <p:nvPr>
            <p:custDataLst>
              <p:tags r:id="rId4"/>
            </p:custDataLst>
          </p:nvPr>
        </p:nvSpPr>
        <p:spPr>
          <a:xfrm>
            <a:off x="4064378" y="4439243"/>
            <a:ext cx="3981222" cy="1179753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5484" name="椭圆 265"/>
          <p:cNvSpPr/>
          <p:nvPr>
            <p:custDataLst>
              <p:tags r:id="rId5"/>
            </p:custDataLst>
          </p:nvPr>
        </p:nvSpPr>
        <p:spPr>
          <a:xfrm>
            <a:off x="4738842" y="4639229"/>
            <a:ext cx="2632042" cy="779952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5486" name="椭圆 266"/>
          <p:cNvSpPr/>
          <p:nvPr>
            <p:custDataLst>
              <p:tags r:id="rId6"/>
            </p:custDataLst>
          </p:nvPr>
        </p:nvSpPr>
        <p:spPr>
          <a:xfrm>
            <a:off x="5430299" y="4843791"/>
            <a:ext cx="1513964" cy="448632"/>
          </a:xfrm>
          <a:prstGeom prst="ellipse">
            <a:avLst/>
          </a:prstGeom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29" name="直接连接符 267"/>
          <p:cNvCxnSpPr/>
          <p:nvPr>
            <p:custDataLst>
              <p:tags r:id="rId7"/>
            </p:custDataLst>
          </p:nvPr>
        </p:nvCxnSpPr>
        <p:spPr>
          <a:xfrm flipH="1">
            <a:off x="2869686" y="4769286"/>
            <a:ext cx="0" cy="847465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5488" name="椭圆 268"/>
          <p:cNvSpPr/>
          <p:nvPr>
            <p:custDataLst>
              <p:tags r:id="rId8"/>
            </p:custDataLst>
          </p:nvPr>
        </p:nvSpPr>
        <p:spPr>
          <a:xfrm flipV="1">
            <a:off x="2778189" y="4583024"/>
            <a:ext cx="174876" cy="174869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5490" name="椭圆 269"/>
          <p:cNvSpPr/>
          <p:nvPr>
            <p:custDataLst>
              <p:tags r:id="rId9"/>
            </p:custDataLst>
          </p:nvPr>
        </p:nvSpPr>
        <p:spPr>
          <a:xfrm flipV="1">
            <a:off x="2820017" y="4625505"/>
            <a:ext cx="90609" cy="90605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5492" name="椭圆 270"/>
          <p:cNvSpPr/>
          <p:nvPr>
            <p:custDataLst>
              <p:tags r:id="rId10"/>
            </p:custDataLst>
          </p:nvPr>
        </p:nvSpPr>
        <p:spPr>
          <a:xfrm flipV="1">
            <a:off x="7787004" y="3768700"/>
            <a:ext cx="105273" cy="105270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1" name="直接连接符 271"/>
          <p:cNvCxnSpPr/>
          <p:nvPr>
            <p:custDataLst>
              <p:tags r:id="rId11"/>
            </p:custDataLst>
          </p:nvPr>
        </p:nvCxnSpPr>
        <p:spPr>
          <a:xfrm flipH="1">
            <a:off x="7839942" y="3883724"/>
            <a:ext cx="0" cy="192480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5494" name="椭圆 272"/>
          <p:cNvSpPr/>
          <p:nvPr>
            <p:custDataLst>
              <p:tags r:id="rId12"/>
            </p:custDataLst>
          </p:nvPr>
        </p:nvSpPr>
        <p:spPr>
          <a:xfrm flipV="1">
            <a:off x="4010133" y="3643218"/>
            <a:ext cx="387628" cy="387616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3" name="直接连接符 273"/>
          <p:cNvCxnSpPr/>
          <p:nvPr>
            <p:custDataLst>
              <p:tags r:id="rId13"/>
            </p:custDataLst>
          </p:nvPr>
        </p:nvCxnSpPr>
        <p:spPr>
          <a:xfrm flipH="1">
            <a:off x="4202931" y="4062797"/>
            <a:ext cx="0" cy="1017061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/>
          <p:nvPr>
            <p:custDataLst>
              <p:tags r:id="rId14"/>
            </p:custDataLst>
          </p:nvPr>
        </p:nvCxnSpPr>
        <p:spPr>
          <a:xfrm flipH="1">
            <a:off x="7130839" y="3750400"/>
            <a:ext cx="0" cy="847465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5496" name="椭圆 275"/>
          <p:cNvSpPr/>
          <p:nvPr>
            <p:custDataLst>
              <p:tags r:id="rId15"/>
            </p:custDataLst>
          </p:nvPr>
        </p:nvSpPr>
        <p:spPr>
          <a:xfrm flipV="1">
            <a:off x="7039342" y="3564138"/>
            <a:ext cx="174876" cy="174869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5498" name="椭圆 276"/>
          <p:cNvSpPr/>
          <p:nvPr>
            <p:custDataLst>
              <p:tags r:id="rId16"/>
            </p:custDataLst>
          </p:nvPr>
        </p:nvSpPr>
        <p:spPr>
          <a:xfrm flipV="1">
            <a:off x="7081169" y="3606619"/>
            <a:ext cx="90609" cy="90605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5500" name="椭圆 277"/>
          <p:cNvSpPr/>
          <p:nvPr>
            <p:custDataLst>
              <p:tags r:id="rId17"/>
            </p:custDataLst>
          </p:nvPr>
        </p:nvSpPr>
        <p:spPr>
          <a:xfrm flipV="1">
            <a:off x="3758516" y="4424865"/>
            <a:ext cx="105273" cy="105270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8"/>
          <p:cNvCxnSpPr/>
          <p:nvPr>
            <p:custDataLst>
              <p:tags r:id="rId18"/>
            </p:custDataLst>
          </p:nvPr>
        </p:nvCxnSpPr>
        <p:spPr>
          <a:xfrm flipH="1">
            <a:off x="3811453" y="4539890"/>
            <a:ext cx="0" cy="1112963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5502" name="椭圆 279"/>
          <p:cNvSpPr/>
          <p:nvPr>
            <p:custDataLst>
              <p:tags r:id="rId19"/>
            </p:custDataLst>
          </p:nvPr>
        </p:nvSpPr>
        <p:spPr>
          <a:xfrm flipV="1">
            <a:off x="8529438" y="4660797"/>
            <a:ext cx="264040" cy="264032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80"/>
          <p:cNvCxnSpPr/>
          <p:nvPr>
            <p:custDataLst>
              <p:tags r:id="rId20"/>
            </p:custDataLst>
          </p:nvPr>
        </p:nvCxnSpPr>
        <p:spPr>
          <a:xfrm flipH="1">
            <a:off x="8660148" y="4953588"/>
            <a:ext cx="0" cy="41290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5504" name="椭圆 281"/>
          <p:cNvSpPr/>
          <p:nvPr>
            <p:custDataLst>
              <p:tags r:id="rId21"/>
            </p:custDataLst>
          </p:nvPr>
        </p:nvSpPr>
        <p:spPr>
          <a:xfrm flipV="1">
            <a:off x="4949286" y="4972540"/>
            <a:ext cx="327062" cy="327050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82"/>
          <p:cNvCxnSpPr/>
          <p:nvPr>
            <p:custDataLst>
              <p:tags r:id="rId22"/>
            </p:custDataLst>
          </p:nvPr>
        </p:nvCxnSpPr>
        <p:spPr>
          <a:xfrm flipH="1">
            <a:off x="5110059" y="5351600"/>
            <a:ext cx="0" cy="72250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5506" name="图形 15"/>
          <p:cNvSpPr/>
          <p:nvPr>
            <p:custDataLst>
              <p:tags r:id="rId23"/>
            </p:custDataLst>
          </p:nvPr>
        </p:nvSpPr>
        <p:spPr>
          <a:xfrm>
            <a:off x="5016602" y="5042470"/>
            <a:ext cx="187014" cy="182226"/>
          </a:xfrm>
          <a:custGeom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55508" name="图形 19"/>
          <p:cNvSpPr/>
          <p:nvPr>
            <p:custDataLst>
              <p:tags r:id="rId24"/>
            </p:custDataLst>
          </p:nvPr>
        </p:nvSpPr>
        <p:spPr>
          <a:xfrm>
            <a:off x="8597408" y="4734648"/>
            <a:ext cx="128077" cy="115335"/>
          </a:xfrm>
          <a:custGeom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55510" name="图形 27"/>
          <p:cNvSpPr/>
          <p:nvPr>
            <p:custDataLst>
              <p:tags r:id="rId25"/>
            </p:custDataLst>
          </p:nvPr>
        </p:nvSpPr>
        <p:spPr>
          <a:xfrm>
            <a:off x="4113394" y="3767392"/>
            <a:ext cx="181121" cy="139302"/>
          </a:xfrm>
          <a:custGeom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55512" name="任意多边形: 形状 286"/>
          <p:cNvSpPr/>
          <p:nvPr>
            <p:custDataLst>
              <p:tags r:id="rId26"/>
            </p:custDataLst>
          </p:nvPr>
        </p:nvSpPr>
        <p:spPr>
          <a:xfrm>
            <a:off x="5421150" y="3716415"/>
            <a:ext cx="1343154" cy="1343161"/>
          </a:xfrm>
          <a:custGeom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blurRad="215900" sx="102000" sy="102000" algn="ctr" rotWithShape="0">
              <a:schemeClr val="accent1">
                <a:alpha val="40000"/>
              </a:schemeClr>
            </a:outerShdw>
          </a:effectLst>
          <a:scene3d>
            <a:camera prst="isometricOffAxis2Left"/>
            <a:lightRig rig="threePt" dir="t">
              <a:rot lat="0" lon="0" rev="10800000"/>
            </a:lightRig>
          </a:scene3d>
          <a:sp3d extrusionH="203200"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55514" name="正文"/>
          <p:cNvSpPr txBox="1"/>
          <p:nvPr>
            <p:custDataLst>
              <p:tags r:id="rId27"/>
            </p:custDataLst>
          </p:nvPr>
        </p:nvSpPr>
        <p:spPr>
          <a:xfrm>
            <a:off x="608400" y="3788960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明确创新目标：根据企业战略和市场需求，制定具体的创新目标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516" name="正文"/>
          <p:cNvSpPr txBox="1"/>
          <p:nvPr>
            <p:custDataLst>
              <p:tags r:id="rId28"/>
            </p:custDataLst>
          </p:nvPr>
        </p:nvSpPr>
        <p:spPr>
          <a:xfrm>
            <a:off x="9419575" y="3788960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组织创新团队：组建具备创新能力和跨界思维的团队，推动创新项目的实施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518" name="正文"/>
          <p:cNvSpPr txBox="1"/>
          <p:nvPr>
            <p:custDataLst>
              <p:tags r:id="rId29"/>
            </p:custDataLst>
          </p:nvPr>
        </p:nvSpPr>
        <p:spPr>
          <a:xfrm>
            <a:off x="7063523" y="1665572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制定创新计划：确定创新项目、资源投入和时间表，制定详细的创新计划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520" name="正文"/>
          <p:cNvSpPr txBox="1"/>
          <p:nvPr>
            <p:custDataLst>
              <p:tags r:id="rId30"/>
            </p:custDataLst>
          </p:nvPr>
        </p:nvSpPr>
        <p:spPr>
          <a:xfrm>
            <a:off x="2964451" y="1665572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评估创新机会：分析市场趋势、竞争对手和客户需求，识别潜在的创新机会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85" name=""/>
        <p:cNvGrpSpPr/>
        <p:nvPr/>
      </p:nvGrpSpPr>
      <p:grpSpPr>
        <a:xfrm>
          <a:off x="0" y="0"/>
          <a:ext cx="0" cy="0"/>
        </a:xfrm>
      </p:grpSpPr>
      <p:sp>
        <p:nvSpPr>
          <p:cNvPr id="1055806" name="标题 2"/>
          <p:cNvSpPr>
            <a:spLocks noGrp="1"/>
          </p:cNvSpPr>
          <p:nvPr>
            <p:ph type="title" idx="44"/>
          </p:nvPr>
        </p:nvSpPr>
        <p:spPr/>
        <p:txBody>
          <a:bodyPr/>
          <a:lstStyle/>
          <a:p>
            <a:r>
              <a:rPr lang="zh-CN" altLang="en-US"/>
              <a:t>建立创新组织</a:t>
            </a:r>
            <a:endParaRPr lang="zh-CN" altLang="en-US"/>
          </a:p>
        </p:txBody>
      </p:sp>
      <p:sp>
        <p:nvSpPr>
          <p:cNvPr id="1055808" name="矩形 31"/>
          <p:cNvSpPr/>
          <p:nvPr>
            <p:custDataLst>
              <p:tags r:id="rId2"/>
            </p:custDataLst>
          </p:nvPr>
        </p:nvSpPr>
        <p:spPr>
          <a:xfrm>
            <a:off x="2677374" y="1490400"/>
            <a:ext cx="6832256" cy="1053586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建立创新团队：组建具备创新思维和能力的团队，负责企业创新项目的规划和实施。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810" name="矩形 4"/>
          <p:cNvSpPr/>
          <p:nvPr>
            <p:custDataLst>
              <p:tags r:id="rId3"/>
            </p:custDataLst>
          </p:nvPr>
        </p:nvSpPr>
        <p:spPr>
          <a:xfrm>
            <a:off x="2677374" y="2725605"/>
            <a:ext cx="6832256" cy="1053586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创新激励机制：制定合理的激励机制，鼓励员工提出创新想法和解决方案，激发员工的创新潜力。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812" name="矩形 5"/>
          <p:cNvSpPr/>
          <p:nvPr>
            <p:custDataLst>
              <p:tags r:id="rId4"/>
            </p:custDataLst>
          </p:nvPr>
        </p:nvSpPr>
        <p:spPr>
          <a:xfrm>
            <a:off x="2677374" y="3960809"/>
            <a:ext cx="6832256" cy="1053586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创新文化培育：营造开放、包容、鼓励创新的组织文化，让员工敢于尝试、勇于创新。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814" name="矩形 7"/>
          <p:cNvSpPr/>
          <p:nvPr>
            <p:custDataLst>
              <p:tags r:id="rId5"/>
            </p:custDataLst>
          </p:nvPr>
        </p:nvSpPr>
        <p:spPr>
          <a:xfrm>
            <a:off x="2677374" y="5196014"/>
            <a:ext cx="6832256" cy="1053586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跨界合作：与其他领域的企业或机构进行合作，共同开展创新项目，拓展创新思路和资源。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93" name=""/>
        <p:cNvGrpSpPr/>
        <p:nvPr/>
      </p:nvGrpSpPr>
      <p:grpSpPr>
        <a:xfrm>
          <a:off x="0" y="0"/>
          <a:ext cx="0" cy="0"/>
        </a:xfrm>
      </p:grpSpPr>
      <p:sp>
        <p:nvSpPr>
          <p:cNvPr id="1056100" name="标题 2"/>
          <p:cNvSpPr>
            <a:spLocks noGrp="1"/>
          </p:cNvSpPr>
          <p:nvPr>
            <p:ph type="title" idx="44"/>
          </p:nvPr>
        </p:nvSpPr>
        <p:spPr/>
        <p:txBody>
          <a:bodyPr/>
          <a:lstStyle/>
          <a:p>
            <a:r>
              <a:rPr lang="zh-CN" altLang="en-US"/>
              <a:t>培养创新人才</a:t>
            </a:r>
            <a:endParaRPr lang="zh-CN" altLang="en-US"/>
          </a:p>
        </p:txBody>
      </p:sp>
      <p:sp>
        <p:nvSpPr>
          <p:cNvPr id="1056102" name="五边形 16"/>
          <p:cNvSpPr/>
          <p:nvPr>
            <p:custDataLst>
              <p:tags r:id="rId2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6104" name="五边形 17"/>
          <p:cNvSpPr/>
          <p:nvPr>
            <p:custDataLst>
              <p:tags r:id="rId3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6106" name="任意多边形 18"/>
          <p:cNvSpPr/>
          <p:nvPr>
            <p:custDataLst>
              <p:tags r:id="rId4"/>
            </p:custDataLst>
          </p:nvPr>
        </p:nvSpPr>
        <p:spPr>
          <a:xfrm>
            <a:off x="6439372" y="2429720"/>
            <a:ext cx="2234071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6108" name="任意多边形 19"/>
          <p:cNvSpPr/>
          <p:nvPr>
            <p:custDataLst>
              <p:tags r:id="rId5"/>
            </p:custDataLst>
          </p:nvPr>
        </p:nvSpPr>
        <p:spPr>
          <a:xfrm flipV="1">
            <a:off x="6311846" y="1790165"/>
            <a:ext cx="2489664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6110" name="五边形 2"/>
          <p:cNvSpPr/>
          <p:nvPr>
            <p:custDataLst>
              <p:tags r:id="rId6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6112" name="五边形 3"/>
          <p:cNvSpPr/>
          <p:nvPr>
            <p:custDataLst>
              <p:tags r:id="rId7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6114" name="任意多边形 4"/>
          <p:cNvSpPr/>
          <p:nvPr>
            <p:custDataLst>
              <p:tags r:id="rId8"/>
            </p:custDataLst>
          </p:nvPr>
        </p:nvSpPr>
        <p:spPr>
          <a:xfrm>
            <a:off x="736567" y="2429720"/>
            <a:ext cx="2234071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6116" name="任意多边形 5"/>
          <p:cNvSpPr/>
          <p:nvPr>
            <p:custDataLst>
              <p:tags r:id="rId9"/>
            </p:custDataLst>
          </p:nvPr>
        </p:nvSpPr>
        <p:spPr>
          <a:xfrm flipV="1">
            <a:off x="608400" y="1790165"/>
            <a:ext cx="2488208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611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736567" y="3139126"/>
            <a:ext cx="2234071" cy="2012865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marR="0" lvl="0" indent="0" defTabSz="12192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建立创新人才培养机制</a:t>
            </a:r>
            <a:endParaRPr kumimoji="0" lang="zh-CN" altLang="en-US" sz="20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612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6439372" y="3139126"/>
            <a:ext cx="2234071" cy="2012865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提供培训和发展机会，提高员工创新能力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6122" name="五边形 9"/>
          <p:cNvSpPr/>
          <p:nvPr>
            <p:custDataLst>
              <p:tags r:id="rId12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6124" name="五边形 10"/>
          <p:cNvSpPr/>
          <p:nvPr>
            <p:custDataLst>
              <p:tags r:id="rId13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6126" name="任意多边形 11"/>
          <p:cNvSpPr/>
          <p:nvPr>
            <p:custDataLst>
              <p:tags r:id="rId14"/>
            </p:custDataLst>
          </p:nvPr>
        </p:nvSpPr>
        <p:spPr>
          <a:xfrm>
            <a:off x="3661346" y="2441896"/>
            <a:ext cx="2234071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6128" name="任意多边形 12"/>
          <p:cNvSpPr/>
          <p:nvPr>
            <p:custDataLst>
              <p:tags r:id="rId15"/>
            </p:custDataLst>
          </p:nvPr>
        </p:nvSpPr>
        <p:spPr>
          <a:xfrm flipV="1">
            <a:off x="3533819" y="1803622"/>
            <a:ext cx="2488208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6130" name="五边形 23"/>
          <p:cNvSpPr/>
          <p:nvPr>
            <p:custDataLst>
              <p:tags r:id="rId16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6132" name="五边形 24"/>
          <p:cNvSpPr/>
          <p:nvPr>
            <p:custDataLst>
              <p:tags r:id="rId17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6134" name="任意多边形 25"/>
          <p:cNvSpPr/>
          <p:nvPr>
            <p:custDataLst>
              <p:tags r:id="rId18"/>
            </p:custDataLst>
          </p:nvPr>
        </p:nvSpPr>
        <p:spPr>
          <a:xfrm>
            <a:off x="9216758" y="2466888"/>
            <a:ext cx="2235528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6136" name="任意多边形 26"/>
          <p:cNvSpPr/>
          <p:nvPr>
            <p:custDataLst>
              <p:tags r:id="rId19"/>
            </p:custDataLst>
          </p:nvPr>
        </p:nvSpPr>
        <p:spPr>
          <a:xfrm flipV="1">
            <a:off x="9089872" y="1828615"/>
            <a:ext cx="2488208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613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9217399" y="3176294"/>
            <a:ext cx="2234071" cy="2012865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建立激励机制，激发员工创新动力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614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3661346" y="3151302"/>
            <a:ext cx="2234071" cy="2012865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鼓励员工提出创新想法和建议</a:t>
            </a:r>
            <a:endParaRPr lang="zh-CN" altLang="en-US" sz="2000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https://d.book118.com/965232222334011034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"/>
  <p:tag name="KSO_WM_UNIT_INDEX" val="5"/>
  <p:tag name="KSO_WM_UNIT_LAYERLEVEL" val="1"/>
  <p:tag name="KSO_WM_UNIT_TYPE" val="i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"/>
  <p:tag name="KSO_WM_UNIT_INDEX" val="6"/>
  <p:tag name="KSO_WM_UNIT_LAYERLEVEL" val="1"/>
  <p:tag name="KSO_WM_UNIT_TYPE" val="i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"/>
  <p:tag name="KSO_WM_UNIT_INDEX" val="7"/>
  <p:tag name="KSO_WM_UNIT_LAYERLEVEL" val="1"/>
  <p:tag name="KSO_WM_UNIT_TYPE" val="i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"/>
  <p:tag name="KSO_WM_UNIT_INDEX" val="8"/>
  <p:tag name="KSO_WM_UNIT_LAYERLEVEL" val="1"/>
  <p:tag name="KSO_WM_UNIT_TYPE" val="i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9"/>
  <p:tag name="KSO_WM_UNIT_INDEX" val="9"/>
  <p:tag name="KSO_WM_UNIT_LAYERLEVEL" val="1"/>
  <p:tag name="KSO_WM_UNIT_TYPE" val="i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0"/>
  <p:tag name="KSO_WM_UNIT_INDEX" val="10"/>
  <p:tag name="KSO_WM_UNIT_LAYERLEVEL" val="1"/>
  <p:tag name="KSO_WM_UNIT_TYPE" val="i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1"/>
  <p:tag name="KSO_WM_UNIT_INDEX" val="11"/>
  <p:tag name="KSO_WM_UNIT_LAYERLEVEL" val="1"/>
  <p:tag name="KSO_WM_UNIT_TYPE" val="i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2"/>
  <p:tag name="KSO_WM_UNIT_INDEX" val="12"/>
  <p:tag name="KSO_WM_UNIT_LAYERLEVEL" val="1"/>
  <p:tag name="KSO_WM_UNIT_TYPE" val="i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3"/>
  <p:tag name="KSO_WM_UNIT_INDEX" val="13"/>
  <p:tag name="KSO_WM_UNIT_LAYERLEVEL" val="1"/>
  <p:tag name="KSO_WM_UNIT_TYPE" val="i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4"/>
  <p:tag name="KSO_WM_UNIT_INDEX" val="14"/>
  <p:tag name="KSO_WM_UNIT_LAYERLEVEL" val="1"/>
  <p:tag name="KSO_WM_UNIT_TYPE" val="i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5"/>
  <p:tag name="KSO_WM_UNIT_INDEX" val="15"/>
  <p:tag name="KSO_WM_UNIT_LAYERLEVEL" val="1"/>
  <p:tag name="KSO_WM_UNIT_TYPE" val="i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6"/>
  <p:tag name="KSO_WM_UNIT_INDEX" val="16"/>
  <p:tag name="KSO_WM_UNIT_LAYERLEVEL" val="1"/>
  <p:tag name="KSO_WM_UNIT_TYPE" val="i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7"/>
  <p:tag name="KSO_WM_UNIT_INDEX" val="17"/>
  <p:tag name="KSO_WM_UNIT_LAYERLEVEL" val="1"/>
  <p:tag name="KSO_WM_UNIT_TYPE" val="i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8"/>
  <p:tag name="KSO_WM_UNIT_INDEX" val="18"/>
  <p:tag name="KSO_WM_UNIT_LAYERLEVEL" val="1"/>
  <p:tag name="KSO_WM_UNIT_TYPE" val="i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9"/>
  <p:tag name="KSO_WM_UNIT_INDEX" val="19"/>
  <p:tag name="KSO_WM_UNIT_LAYERLEVEL" val="1"/>
  <p:tag name="KSO_WM_UNIT_TYPE" val="i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0"/>
  <p:tag name="KSO_WM_UNIT_INDEX" val="20"/>
  <p:tag name="KSO_WM_UNIT_LAYERLEVEL" val="1"/>
  <p:tag name="KSO_WM_UNIT_TYPE" val="i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1"/>
  <p:tag name="KSO_WM_UNIT_INDEX" val="21"/>
  <p:tag name="KSO_WM_UNIT_LAYERLEVEL" val="1"/>
  <p:tag name="KSO_WM_UNIT_TYPE" val="i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2"/>
  <p:tag name="KSO_WM_UNIT_INDEX" val="22"/>
  <p:tag name="KSO_WM_UNIT_LAYERLEVEL" val="1"/>
  <p:tag name="KSO_WM_UNIT_TYPE" val="i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3"/>
  <p:tag name="KSO_WM_UNIT_INDEX" val="23"/>
  <p:tag name="KSO_WM_UNIT_LAYERLEVEL" val="1"/>
  <p:tag name="KSO_WM_UNIT_TYPE" val="i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4"/>
  <p:tag name="KSO_WM_UNIT_INDEX" val="24"/>
  <p:tag name="KSO_WM_UNIT_LAYERLEVEL" val="1"/>
  <p:tag name="KSO_WM_UNIT_TYPE" val="i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5"/>
  <p:tag name="KSO_WM_UNIT_INDEX" val="25"/>
  <p:tag name="KSO_WM_UNIT_LAYERLEVEL" val="1"/>
  <p:tag name="KSO_WM_UNIT_TYPE" val="i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6"/>
  <p:tag name="KSO_WM_UNIT_INDEX" val="26"/>
  <p:tag name="KSO_WM_UNIT_LAYERLEVEL" val="1"/>
  <p:tag name="KSO_WM_UNIT_TYPE" val="i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7"/>
  <p:tag name="KSO_WM_UNIT_INDEX" val="27"/>
  <p:tag name="KSO_WM_UNIT_LAYERLEVEL" val="1"/>
  <p:tag name="KSO_WM_UNIT_TYPE" val="i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8"/>
  <p:tag name="KSO_WM_UNIT_INDEX" val="28"/>
  <p:tag name="KSO_WM_UNIT_LAYERLEVEL" val="1"/>
  <p:tag name="KSO_WM_UNIT_TYPE" val="i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9"/>
  <p:tag name="KSO_WM_UNIT_INDEX" val="29"/>
  <p:tag name="KSO_WM_UNIT_LAYERLEVEL" val="1"/>
  <p:tag name="KSO_WM_UNIT_TYPE" val="i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0"/>
  <p:tag name="KSO_WM_UNIT_INDEX" val="30"/>
  <p:tag name="KSO_WM_UNIT_LAYERLEVEL" val="1"/>
  <p:tag name="KSO_WM_UNIT_TYPE" val="i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1"/>
  <p:tag name="KSO_WM_UNIT_INDEX" val="31"/>
  <p:tag name="KSO_WM_UNIT_LAYERLEVEL" val="1"/>
  <p:tag name="KSO_WM_UNIT_TYPE" val="i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2"/>
  <p:tag name="KSO_WM_UNIT_INDEX" val="32"/>
  <p:tag name="KSO_WM_UNIT_LAYERLEVEL" val="1"/>
  <p:tag name="KSO_WM_UNIT_TYPE" val="i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3"/>
  <p:tag name="KSO_WM_UNIT_INDEX" val="33"/>
  <p:tag name="KSO_WM_UNIT_LAYERLEVEL" val="1"/>
  <p:tag name="KSO_WM_UNIT_TYPE" val="i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4"/>
  <p:tag name="KSO_WM_UNIT_INDEX" val="34"/>
  <p:tag name="KSO_WM_UNIT_LAYERLEVEL" val="1"/>
  <p:tag name="KSO_WM_UNIT_TYPE" val="i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5"/>
  <p:tag name="KSO_WM_UNIT_INDEX" val="35"/>
  <p:tag name="KSO_WM_UNIT_LAYERLEVEL" val="1"/>
  <p:tag name="KSO_WM_UNIT_TYPE" val="i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6"/>
  <p:tag name="KSO_WM_UNIT_INDEX" val="36"/>
  <p:tag name="KSO_WM_UNIT_LAYERLEVEL" val="1"/>
  <p:tag name="KSO_WM_UNIT_TYPE" val="i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7"/>
  <p:tag name="KSO_WM_UNIT_INDEX" val="37"/>
  <p:tag name="KSO_WM_UNIT_LAYERLEVEL" val="1"/>
  <p:tag name="KSO_WM_UNIT_TYPE" val="i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8"/>
  <p:tag name="KSO_WM_UNIT_INDEX" val="38"/>
  <p:tag name="KSO_WM_UNIT_LAYERLEVEL" val="1"/>
  <p:tag name="KSO_WM_UNIT_TYPE" val="i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9"/>
  <p:tag name="KSO_WM_UNIT_INDEX" val="39"/>
  <p:tag name="KSO_WM_UNIT_LAYERLEVEL" val="1"/>
  <p:tag name="KSO_WM_UNIT_TYPE" val="i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0"/>
  <p:tag name="KSO_WM_UNIT_INDEX" val="40"/>
  <p:tag name="KSO_WM_UNIT_LAYERLEVEL" val="1"/>
  <p:tag name="KSO_WM_UNIT_TYPE" val="i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1"/>
  <p:tag name="KSO_WM_UNIT_INDEX" val="41"/>
  <p:tag name="KSO_WM_UNIT_LAYERLEVEL" val="1"/>
  <p:tag name="KSO_WM_UNIT_TYPE" val="i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2"/>
  <p:tag name="KSO_WM_UNIT_INDEX" val="42"/>
  <p:tag name="KSO_WM_UNIT_LAYERLEVEL" val="1"/>
  <p:tag name="KSO_WM_UNIT_TYPE" val="i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3"/>
  <p:tag name="KSO_WM_UNIT_INDEX" val="43"/>
  <p:tag name="KSO_WM_UNIT_LAYERLEVEL" val="1"/>
  <p:tag name="KSO_WM_UNIT_TYPE" val="i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4"/>
  <p:tag name="KSO_WM_UNIT_INDEX" val="44"/>
  <p:tag name="KSO_WM_UNIT_LAYERLEVEL" val="1"/>
  <p:tag name="KSO_WM_UNIT_TYPE" val="i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5"/>
  <p:tag name="KSO_WM_UNIT_INDEX" val="45"/>
  <p:tag name="KSO_WM_UNIT_LAYERLEVEL" val="1"/>
  <p:tag name="KSO_WM_UNIT_TYPE" val="i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6"/>
  <p:tag name="KSO_WM_UNIT_INDEX" val="46"/>
  <p:tag name="KSO_WM_UNIT_LAYERLEVEL" val="1"/>
  <p:tag name="KSO_WM_UNIT_TYPE" val="i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7"/>
  <p:tag name="KSO_WM_UNIT_INDEX" val="47"/>
  <p:tag name="KSO_WM_UNIT_LAYERLEVEL" val="1"/>
  <p:tag name="KSO_WM_UNIT_TYPE" val="i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8"/>
  <p:tag name="KSO_WM_UNIT_INDEX" val="48"/>
  <p:tag name="KSO_WM_UNIT_LAYERLEVEL" val="1"/>
  <p:tag name="KSO_WM_UNIT_TYPE" val="i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9"/>
  <p:tag name="KSO_WM_UNIT_INDEX" val="49"/>
  <p:tag name="KSO_WM_UNIT_LAYERLEVEL" val="1"/>
  <p:tag name="KSO_WM_UNIT_TYPE" val="i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0"/>
  <p:tag name="KSO_WM_UNIT_INDEX" val="50"/>
  <p:tag name="KSO_WM_UNIT_LAYERLEVEL" val="1"/>
  <p:tag name="KSO_WM_UNIT_TYPE" val="i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1"/>
  <p:tag name="KSO_WM_UNIT_INDEX" val="51"/>
  <p:tag name="KSO_WM_UNIT_LAYERLEVEL" val="1"/>
  <p:tag name="KSO_WM_UNIT_TYPE" val="i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2"/>
  <p:tag name="KSO_WM_UNIT_INDEX" val="52"/>
  <p:tag name="KSO_WM_UNIT_LAYERLEVEL" val="1"/>
  <p:tag name="KSO_WM_UNIT_TYPE" val="i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3"/>
  <p:tag name="KSO_WM_UNIT_INDEX" val="53"/>
  <p:tag name="KSO_WM_UNIT_LAYERLEVEL" val="1"/>
  <p:tag name="KSO_WM_UNIT_TYPE" val="i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4"/>
  <p:tag name="KSO_WM_UNIT_INDEX" val="54"/>
  <p:tag name="KSO_WM_UNIT_LAYERLEVEL" val="1"/>
  <p:tag name="KSO_WM_UNIT_TYPE" val="i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5"/>
  <p:tag name="KSO_WM_UNIT_INDEX" val="55"/>
  <p:tag name="KSO_WM_UNIT_LAYERLEVEL" val="1"/>
  <p:tag name="KSO_WM_UNIT_TYPE" val="i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6"/>
  <p:tag name="KSO_WM_UNIT_INDEX" val="56"/>
  <p:tag name="KSO_WM_UNIT_LAYERLEVEL" val="1"/>
  <p:tag name="KSO_WM_UNIT_TYPE" val="i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7"/>
  <p:tag name="KSO_WM_UNIT_INDEX" val="57"/>
  <p:tag name="KSO_WM_UNIT_LAYERLEVEL" val="1"/>
  <p:tag name="KSO_WM_UNIT_TYPE" val="i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8"/>
  <p:tag name="KSO_WM_UNIT_INDEX" val="58"/>
  <p:tag name="KSO_WM_UNIT_LAYERLEVEL" val="1"/>
  <p:tag name="KSO_WM_UNIT_TYPE" val="i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9"/>
  <p:tag name="KSO_WM_UNIT_INDEX" val="59"/>
  <p:tag name="KSO_WM_UNIT_LAYERLEVEL" val="1"/>
  <p:tag name="KSO_WM_UNIT_TYPE" val="i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0"/>
  <p:tag name="KSO_WM_UNIT_INDEX" val="60"/>
  <p:tag name="KSO_WM_UNIT_LAYERLEVEL" val="1"/>
  <p:tag name="KSO_WM_UNIT_TYPE" val="i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1"/>
  <p:tag name="KSO_WM_UNIT_INDEX" val="61"/>
  <p:tag name="KSO_WM_UNIT_LAYERLEVEL" val="1"/>
  <p:tag name="KSO_WM_UNIT_TYPE" val="i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2"/>
  <p:tag name="KSO_WM_UNIT_INDEX" val="62"/>
  <p:tag name="KSO_WM_UNIT_LAYERLEVEL" val="1"/>
  <p:tag name="KSO_WM_UNIT_TYPE" val="i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3"/>
  <p:tag name="KSO_WM_UNIT_INDEX" val="63"/>
  <p:tag name="KSO_WM_UNIT_LAYERLEVEL" val="1"/>
  <p:tag name="KSO_WM_UNIT_TYPE" val="i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4"/>
  <p:tag name="KSO_WM_UNIT_INDEX" val="64"/>
  <p:tag name="KSO_WM_UNIT_LAYERLEVEL" val="1"/>
  <p:tag name="KSO_WM_UNIT_TYPE" val="i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5"/>
  <p:tag name="KSO_WM_UNIT_INDEX" val="65"/>
  <p:tag name="KSO_WM_UNIT_LAYERLEVEL" val="1"/>
  <p:tag name="KSO_WM_UNIT_TYPE" val="i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6"/>
  <p:tag name="KSO_WM_UNIT_INDEX" val="66"/>
  <p:tag name="KSO_WM_UNIT_LAYERLEVEL" val="1"/>
  <p:tag name="KSO_WM_UNIT_TYPE" val="i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7"/>
  <p:tag name="KSO_WM_UNIT_INDEX" val="67"/>
  <p:tag name="KSO_WM_UNIT_LAYERLEVEL" val="1"/>
  <p:tag name="KSO_WM_UNIT_TYPE" val="i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8"/>
  <p:tag name="KSO_WM_UNIT_INDEX" val="68"/>
  <p:tag name="KSO_WM_UNIT_LAYERLEVEL" val="1"/>
  <p:tag name="KSO_WM_UNIT_TYPE" val="i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9"/>
  <p:tag name="KSO_WM_UNIT_INDEX" val="69"/>
  <p:tag name="KSO_WM_UNIT_LAYERLEVEL" val="1"/>
  <p:tag name="KSO_WM_UNIT_TYPE" val="i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0"/>
  <p:tag name="KSO_WM_UNIT_INDEX" val="70"/>
  <p:tag name="KSO_WM_UNIT_LAYERLEVEL" val="1"/>
  <p:tag name="KSO_WM_UNIT_TYPE" val="i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1"/>
  <p:tag name="KSO_WM_UNIT_INDEX" val="71"/>
  <p:tag name="KSO_WM_UNIT_LAYERLEVEL" val="1"/>
  <p:tag name="KSO_WM_UNIT_TYPE" val="i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2"/>
  <p:tag name="KSO_WM_UNIT_INDEX" val="72"/>
  <p:tag name="KSO_WM_UNIT_LAYERLEVEL" val="1"/>
  <p:tag name="KSO_WM_UNIT_TYPE" val="i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3"/>
  <p:tag name="KSO_WM_UNIT_INDEX" val="73"/>
  <p:tag name="KSO_WM_UNIT_LAYERLEVEL" val="1"/>
  <p:tag name="KSO_WM_UNIT_TYPE" val="i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4"/>
  <p:tag name="KSO_WM_UNIT_INDEX" val="74"/>
  <p:tag name="KSO_WM_UNIT_LAYERLEVEL" val="1"/>
  <p:tag name="KSO_WM_UNIT_TYPE" val="i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5"/>
  <p:tag name="KSO_WM_UNIT_INDEX" val="75"/>
  <p:tag name="KSO_WM_UNIT_LAYERLEVEL" val="1"/>
  <p:tag name="KSO_WM_UNIT_TYPE" val="i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6"/>
  <p:tag name="KSO_WM_UNIT_INDEX" val="76"/>
  <p:tag name="KSO_WM_UNIT_LAYERLEVEL" val="1"/>
  <p:tag name="KSO_WM_UNIT_TYPE" val="i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7"/>
  <p:tag name="KSO_WM_UNIT_INDEX" val="77"/>
  <p:tag name="KSO_WM_UNIT_LAYERLEVEL" val="1"/>
  <p:tag name="KSO_WM_UNIT_TYPE" val="i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8"/>
  <p:tag name="KSO_WM_UNIT_INDEX" val="78"/>
  <p:tag name="KSO_WM_UNIT_LAYERLEVEL" val="1"/>
  <p:tag name="KSO_WM_UNIT_TYPE" val="i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9"/>
  <p:tag name="KSO_WM_UNIT_INDEX" val="79"/>
  <p:tag name="KSO_WM_UNIT_LAYERLEVEL" val="1"/>
  <p:tag name="KSO_WM_UNIT_TYPE" val="i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0"/>
  <p:tag name="KSO_WM_UNIT_INDEX" val="80"/>
  <p:tag name="KSO_WM_UNIT_LAYERLEVEL" val="1"/>
  <p:tag name="KSO_WM_UNIT_TYPE" val="i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1"/>
  <p:tag name="KSO_WM_UNIT_INDEX" val="81"/>
  <p:tag name="KSO_WM_UNIT_LAYERLEVEL" val="1"/>
  <p:tag name="KSO_WM_UNIT_TYPE" val="i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2"/>
  <p:tag name="KSO_WM_UNIT_INDEX" val="82"/>
  <p:tag name="KSO_WM_UNIT_LAYERLEVEL" val="1"/>
  <p:tag name="KSO_WM_UNIT_TYPE" val="i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3"/>
  <p:tag name="KSO_WM_UNIT_INDEX" val="83"/>
  <p:tag name="KSO_WM_UNIT_LAYERLEVEL" val="1"/>
  <p:tag name="KSO_WM_UNIT_TYPE" val="i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4"/>
  <p:tag name="KSO_WM_UNIT_INDEX" val="84"/>
  <p:tag name="KSO_WM_UNIT_LAYERLEVEL" val="1"/>
  <p:tag name="KSO_WM_UNIT_TYPE" val="i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5"/>
  <p:tag name="KSO_WM_UNIT_INDEX" val="85"/>
  <p:tag name="KSO_WM_UNIT_LAYERLEVEL" val="1"/>
  <p:tag name="KSO_WM_UNIT_TYPE" val="i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6"/>
  <p:tag name="KSO_WM_UNIT_INDEX" val="86"/>
  <p:tag name="KSO_WM_UNIT_LAYERLEVEL" val="1"/>
  <p:tag name="KSO_WM_UNIT_TYPE" val="i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22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ies"/>
  <p:tag name="KSO_WM_UNIT_TYPE" val="b"/>
  <p:tag name="KSO_WM_UNIT_VALUE" val="17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41"/>
  <p:tag name="KSO_WM_UNIT_INDEX" val="41"/>
  <p:tag name="KSO_WM_UNIT_LAYERLEVEL" val="1"/>
  <p:tag name="KSO_WM_UNIT_TYPE" val="i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42"/>
  <p:tag name="KSO_WM_UNIT_INDEX" val="42"/>
  <p:tag name="KSO_WM_UNIT_LAYERLEVEL" val="1"/>
  <p:tag name="KSO_WM_UNIT_TYPE" val="i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"/>
  <p:tag name="KSO_WM_UNIT_INDEX" val="2"/>
  <p:tag name="KSO_WM_UNIT_LAYERLEVEL" val="1"/>
  <p:tag name="KSO_WM_UNIT_TYPE" val="i"/>
</p:tagLst>
</file>

<file path=ppt/tags/tag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"/>
  <p:tag name="KSO_WM_UNIT_INDEX" val="3"/>
  <p:tag name="KSO_WM_UNIT_LAYERLEVEL" val="1"/>
  <p:tag name="KSO_WM_UNIT_TYPE" val="i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4"/>
  <p:tag name="KSO_WM_UNIT_INDEX" val="4"/>
  <p:tag name="KSO_WM_UNIT_LAYERLEVEL" val="1"/>
  <p:tag name="KSO_WM_UNIT_TYPE" val="i"/>
</p:tagLst>
</file>

<file path=ppt/tags/tag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5"/>
  <p:tag name="KSO_WM_UNIT_INDEX" val="5"/>
  <p:tag name="KSO_WM_UNIT_LAYERLEVEL" val="1"/>
  <p:tag name="KSO_WM_UNIT_TYPE" val="i"/>
</p:tagLst>
</file>

<file path=ppt/tags/tag1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6"/>
  <p:tag name="KSO_WM_UNIT_INDEX" val="6"/>
  <p:tag name="KSO_WM_UNIT_LAYERLEVEL" val="1"/>
  <p:tag name="KSO_WM_UNIT_TYPE" val="i"/>
</p:tagLst>
</file>

<file path=ppt/tags/tag1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7"/>
  <p:tag name="KSO_WM_UNIT_INDEX" val="7"/>
  <p:tag name="KSO_WM_UNIT_LAYERLEVEL" val="1"/>
  <p:tag name="KSO_WM_UNIT_TYPE" val="i"/>
</p:tagLst>
</file>

<file path=ppt/tags/tag1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8"/>
  <p:tag name="KSO_WM_UNIT_INDEX" val="8"/>
  <p:tag name="KSO_WM_UNIT_LAYERLEVEL" val="1"/>
  <p:tag name="KSO_WM_UNIT_TYPE" val="i"/>
</p:tagLst>
</file>

<file path=ppt/tags/tag1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9"/>
  <p:tag name="KSO_WM_UNIT_INDEX" val="9"/>
  <p:tag name="KSO_WM_UNIT_LAYERLEVEL" val="1"/>
  <p:tag name="KSO_WM_UNIT_TYPE" val="i"/>
</p:tagLst>
</file>

<file path=ppt/tags/tag1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0"/>
  <p:tag name="KSO_WM_UNIT_INDEX" val="10"/>
  <p:tag name="KSO_WM_UNIT_LAYERLEVEL" val="1"/>
  <p:tag name="KSO_WM_UNIT_TYPE" val="i"/>
</p:tagLst>
</file>

<file path=ppt/tags/tag1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1"/>
  <p:tag name="KSO_WM_UNIT_INDEX" val="11"/>
  <p:tag name="KSO_WM_UNIT_LAYERLEVEL" val="1"/>
  <p:tag name="KSO_WM_UNIT_TYPE" val="i"/>
</p:tagLst>
</file>

<file path=ppt/tags/tag1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2"/>
  <p:tag name="KSO_WM_UNIT_INDEX" val="12"/>
  <p:tag name="KSO_WM_UNIT_LAYERLEVEL" val="1"/>
  <p:tag name="KSO_WM_UNIT_TYPE" val="i"/>
</p:tagLst>
</file>

<file path=ppt/tags/tag1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3"/>
  <p:tag name="KSO_WM_UNIT_INDEX" val="13"/>
  <p:tag name="KSO_WM_UNIT_LAYERLEVEL" val="1"/>
  <p:tag name="KSO_WM_UNIT_TYPE" val="i"/>
</p:tagLst>
</file>

<file path=ppt/tags/tag1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4"/>
  <p:tag name="KSO_WM_UNIT_INDEX" val="14"/>
  <p:tag name="KSO_WM_UNIT_LAYERLEVEL" val="1"/>
  <p:tag name="KSO_WM_UNIT_TYPE" val="i"/>
</p:tagLst>
</file>

<file path=ppt/tags/tag1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5"/>
  <p:tag name="KSO_WM_UNIT_INDEX" val="15"/>
  <p:tag name="KSO_WM_UNIT_LAYERLEVEL" val="1"/>
  <p:tag name="KSO_WM_UNIT_TYPE" val="i"/>
</p:tagLst>
</file>

<file path=ppt/tags/tag1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6"/>
  <p:tag name="KSO_WM_UNIT_INDEX" val="16"/>
  <p:tag name="KSO_WM_UNIT_LAYERLEVEL" val="1"/>
  <p:tag name="KSO_WM_UNIT_TYPE" val="i"/>
</p:tagLst>
</file>

<file path=ppt/tags/tag1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7"/>
  <p:tag name="KSO_WM_UNIT_INDEX" val="17"/>
  <p:tag name="KSO_WM_UNIT_LAYERLEVEL" val="1"/>
  <p:tag name="KSO_WM_UNIT_TYPE" val="i"/>
</p:tagLst>
</file>

<file path=ppt/tags/tag1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8"/>
  <p:tag name="KSO_WM_UNIT_INDEX" val="18"/>
  <p:tag name="KSO_WM_UNIT_LAYERLEVEL" val="1"/>
  <p:tag name="KSO_WM_UNIT_TYPE" val="i"/>
</p:tagLst>
</file>

<file path=ppt/tags/tag1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9"/>
  <p:tag name="KSO_WM_UNIT_INDEX" val="19"/>
  <p:tag name="KSO_WM_UNIT_LAYERLEVEL" val="1"/>
  <p:tag name="KSO_WM_UNIT_TYPE" val="i"/>
</p:tagLst>
</file>

<file path=ppt/tags/tag1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0"/>
  <p:tag name="KSO_WM_UNIT_INDEX" val="20"/>
  <p:tag name="KSO_WM_UNIT_LAYERLEVEL" val="1"/>
  <p:tag name="KSO_WM_UNIT_TYPE" val="i"/>
</p:tagLst>
</file>

<file path=ppt/tags/tag1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1"/>
  <p:tag name="KSO_WM_UNIT_INDEX" val="21"/>
  <p:tag name="KSO_WM_UNIT_LAYERLEVEL" val="1"/>
  <p:tag name="KSO_WM_UNIT_TYPE" val="i"/>
</p:tagLst>
</file>

<file path=ppt/tags/tag1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2"/>
  <p:tag name="KSO_WM_UNIT_INDEX" val="22"/>
  <p:tag name="KSO_WM_UNIT_LAYERLEVEL" val="1"/>
  <p:tag name="KSO_WM_UNIT_TYPE" val="i"/>
</p:tagLst>
</file>

<file path=ppt/tags/tag1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3"/>
  <p:tag name="KSO_WM_UNIT_INDEX" val="23"/>
  <p:tag name="KSO_WM_UNIT_LAYERLEVEL" val="1"/>
  <p:tag name="KSO_WM_UNIT_TYPE" val="i"/>
</p:tagLst>
</file>

<file path=ppt/tags/tag1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4"/>
  <p:tag name="KSO_WM_UNIT_INDEX" val="24"/>
  <p:tag name="KSO_WM_UNIT_LAYERLEVEL" val="1"/>
  <p:tag name="KSO_WM_UNIT_TYPE" val="i"/>
</p:tagLst>
</file>

<file path=ppt/tags/tag1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5"/>
  <p:tag name="KSO_WM_UNIT_INDEX" val="25"/>
  <p:tag name="KSO_WM_UNIT_LAYERLEVEL" val="1"/>
  <p:tag name="KSO_WM_UNIT_TYPE" val="i"/>
</p:tagLst>
</file>

<file path=ppt/tags/tag1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6"/>
  <p:tag name="KSO_WM_UNIT_INDEX" val="26"/>
  <p:tag name="KSO_WM_UNIT_LAYERLEVEL" val="1"/>
  <p:tag name="KSO_WM_UNIT_TYPE" val="i"/>
</p:tagLst>
</file>

<file path=ppt/tags/tag1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7"/>
  <p:tag name="KSO_WM_UNIT_INDEX" val="27"/>
  <p:tag name="KSO_WM_UNIT_LAYERLEVEL" val="1"/>
  <p:tag name="KSO_WM_UNIT_TYPE" val="i"/>
</p:tagLst>
</file>

<file path=ppt/tags/tag1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8"/>
  <p:tag name="KSO_WM_UNIT_INDEX" val="28"/>
  <p:tag name="KSO_WM_UNIT_LAYERLEVEL" val="1"/>
  <p:tag name="KSO_WM_UNIT_TYPE" val="i"/>
</p:tagLst>
</file>

<file path=ppt/tags/tag1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9"/>
  <p:tag name="KSO_WM_UNIT_INDEX" val="29"/>
  <p:tag name="KSO_WM_UNIT_LAYERLEVEL" val="1"/>
  <p:tag name="KSO_WM_UNIT_TYPE" val="i"/>
</p:tagLst>
</file>

<file path=ppt/tags/tag1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0"/>
  <p:tag name="KSO_WM_UNIT_INDEX" val="30"/>
  <p:tag name="KSO_WM_UNIT_LAYERLEVEL" val="1"/>
  <p:tag name="KSO_WM_UNIT_TYPE" val="i"/>
</p:tagLst>
</file>

<file path=ppt/tags/tag1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1"/>
  <p:tag name="KSO_WM_UNIT_INDEX" val="31"/>
  <p:tag name="KSO_WM_UNIT_LAYERLEVEL" val="1"/>
  <p:tag name="KSO_WM_UNIT_TYPE" val="i"/>
</p:tagLst>
</file>

<file path=ppt/tags/tag1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2"/>
  <p:tag name="KSO_WM_UNIT_INDEX" val="32"/>
  <p:tag name="KSO_WM_UNIT_LAYERLEVEL" val="1"/>
  <p:tag name="KSO_WM_UNIT_TYPE" val="i"/>
</p:tagLst>
</file>

<file path=ppt/tags/tag1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3"/>
  <p:tag name="KSO_WM_UNIT_INDEX" val="33"/>
  <p:tag name="KSO_WM_UNIT_LAYERLEVEL" val="1"/>
  <p:tag name="KSO_WM_UNIT_TYPE" val="i"/>
</p:tagLst>
</file>

<file path=ppt/tags/tag1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4"/>
  <p:tag name="KSO_WM_UNIT_INDEX" val="34"/>
  <p:tag name="KSO_WM_UNIT_LAYERLEVEL" val="1"/>
  <p:tag name="KSO_WM_UNIT_TYPE" val="i"/>
</p:tagLst>
</file>

<file path=ppt/tags/tag1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5"/>
  <p:tag name="KSO_WM_UNIT_INDEX" val="35"/>
  <p:tag name="KSO_WM_UNIT_LAYERLEVEL" val="1"/>
  <p:tag name="KSO_WM_UNIT_TYPE" val="i"/>
</p:tagLst>
</file>

<file path=ppt/tags/tag1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6"/>
  <p:tag name="KSO_WM_UNIT_INDEX" val="36"/>
  <p:tag name="KSO_WM_UNIT_LAYERLEVEL" val="1"/>
  <p:tag name="KSO_WM_UNIT_TYPE" val="i"/>
</p:tagLst>
</file>

<file path=ppt/tags/tag1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7"/>
  <p:tag name="KSO_WM_UNIT_INDEX" val="37"/>
  <p:tag name="KSO_WM_UNIT_LAYERLEVEL" val="1"/>
  <p:tag name="KSO_WM_UNIT_TYPE" val="i"/>
</p:tagLst>
</file>

<file path=ppt/tags/tag1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8"/>
  <p:tag name="KSO_WM_UNIT_INDEX" val="38"/>
  <p:tag name="KSO_WM_UNIT_LAYERLEVEL" val="1"/>
  <p:tag name="KSO_WM_UNIT_TYPE" val="i"/>
</p:tagLst>
</file>

<file path=ppt/tags/tag1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9"/>
  <p:tag name="KSO_WM_UNIT_INDEX" val="39"/>
  <p:tag name="KSO_WM_UNIT_LAYERLEVEL" val="1"/>
  <p:tag name="KSO_WM_UNIT_TYPE" val="i"/>
</p:tagLst>
</file>

<file path=ppt/tags/tag1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40"/>
  <p:tag name="KSO_WM_UNIT_INDEX" val="40"/>
  <p:tag name="KSO_WM_UNIT_LAYERLEVEL" val="1"/>
  <p:tag name="KSO_WM_UNIT_TYPE" val="i"/>
</p:tagLst>
</file>

<file path=ppt/tags/tag1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41"/>
  <p:tag name="KSO_WM_UNIT_INDEX" val="41"/>
  <p:tag name="KSO_WM_UNIT_LAYERLEVEL" val="1"/>
  <p:tag name="KSO_WM_UNIT_TYPE" val="i"/>
</p:tagLst>
</file>

<file path=ppt/tags/tag1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1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7"/>
  <p:tag name="KSO_WM_UNIT_INDEX" val="27"/>
  <p:tag name="KSO_WM_UNIT_LAYERLEVEL" val="1"/>
  <p:tag name="KSO_WM_UNIT_TYPE" val="i"/>
</p:tagLst>
</file>

<file path=ppt/tags/tag1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2"/>
  <p:tag name="KSO_WM_UNIT_INDEX" val="42"/>
  <p:tag name="KSO_WM_UNIT_LAYERLEVEL" val="1"/>
  <p:tag name="KSO_WM_UNIT_TYPE" val="i"/>
</p:tagLst>
</file>

<file path=ppt/tags/tag1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3"/>
  <p:tag name="KSO_WM_UNIT_INDEX" val="13"/>
  <p:tag name="KSO_WM_UNIT_LAYERLEVEL" val="1"/>
  <p:tag name="KSO_WM_UNIT_TYPE" val="i"/>
</p:tagLst>
</file>

<file path=ppt/tags/tag1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1"/>
  <p:tag name="KSO_WM_UNIT_INDEX" val="41"/>
  <p:tag name="KSO_WM_UNIT_LAYERLEVEL" val="1"/>
  <p:tag name="KSO_WM_UNIT_TYPE" val="i"/>
</p:tagLst>
</file>

<file path=ppt/tags/tag1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9"/>
  <p:tag name="KSO_WM_UNIT_INDEX" val="19"/>
  <p:tag name="KSO_WM_UNIT_LAYERLEVEL" val="1"/>
  <p:tag name="KSO_WM_UNIT_TYPE" val="i"/>
</p:tagLst>
</file>

<file path=ppt/tags/tag1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2"/>
  <p:tag name="KSO_WM_UNIT_INDEX" val="22"/>
  <p:tag name="KSO_WM_UNIT_LAYERLEVEL" val="1"/>
  <p:tag name="KSO_WM_UNIT_TYPE" val="i"/>
</p:tagLst>
</file>

<file path=ppt/tags/tag1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5"/>
  <p:tag name="KSO_WM_UNIT_INDEX" val="25"/>
  <p:tag name="KSO_WM_UNIT_LAYERLEVEL" val="1"/>
  <p:tag name="KSO_WM_UNIT_TYPE" val="i"/>
</p:tagLst>
</file>

<file path=ppt/tags/tag1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4"/>
  <p:tag name="KSO_WM_UNIT_INDEX" val="34"/>
  <p:tag name="KSO_WM_UNIT_LAYERLEVEL" val="1"/>
  <p:tag name="KSO_WM_UNIT_TYPE" val="i"/>
</p:tagLst>
</file>

<file path=ppt/tags/tag1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3"/>
  <p:tag name="KSO_WM_UNIT_INDEX" val="33"/>
  <p:tag name="KSO_WM_UNIT_LAYERLEVEL" val="1"/>
  <p:tag name="KSO_WM_UNIT_TYPE" val="i"/>
</p:tagLst>
</file>

<file path=ppt/tags/tag1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9"/>
  <p:tag name="KSO_WM_UNIT_INDEX" val="9"/>
  <p:tag name="KSO_WM_UNIT_LAYERLEVEL" val="1"/>
  <p:tag name="KSO_WM_UNIT_TYPE" val="i"/>
</p:tagLst>
</file>

<file path=ppt/tags/tag1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0"/>
  <p:tag name="KSO_WM_UNIT_INDEX" val="20"/>
  <p:tag name="KSO_WM_UNIT_LAYERLEVEL" val="1"/>
  <p:tag name="KSO_WM_UNIT_TYPE" val="i"/>
</p:tagLst>
</file>

<file path=ppt/tags/tag1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8"/>
  <p:tag name="KSO_WM_UNIT_INDEX" val="8"/>
  <p:tag name="KSO_WM_UNIT_LAYERLEVEL" val="1"/>
  <p:tag name="KSO_WM_UNIT_TYPE" val="i"/>
</p:tagLst>
</file>

<file path=ppt/tags/tag1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6"/>
  <p:tag name="KSO_WM_UNIT_INDEX" val="26"/>
  <p:tag name="KSO_WM_UNIT_LAYERLEVEL" val="1"/>
  <p:tag name="KSO_WM_UNIT_TYPE" val="i"/>
</p:tagLst>
</file>

<file path=ppt/tags/tag1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9"/>
  <p:tag name="KSO_WM_UNIT_INDEX" val="29"/>
  <p:tag name="KSO_WM_UNIT_LAYERLEVEL" val="1"/>
  <p:tag name="KSO_WM_UNIT_TYPE" val="i"/>
</p:tagLst>
</file>

<file path=ppt/tags/tag1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1"/>
  <p:tag name="KSO_WM_UNIT_INDEX" val="31"/>
  <p:tag name="KSO_WM_UNIT_LAYERLEVEL" val="1"/>
  <p:tag name="KSO_WM_UNIT_TYPE" val="i"/>
</p:tagLst>
</file>

<file path=ppt/tags/tag1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"/>
  <p:tag name="KSO_WM_UNIT_INDEX" val="4"/>
  <p:tag name="KSO_WM_UNIT_LAYERLEVEL" val="1"/>
  <p:tag name="KSO_WM_UNIT_TYPE" val="i"/>
</p:tagLst>
</file>

<file path=ppt/tags/tag1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9"/>
  <p:tag name="KSO_WM_UNIT_INDEX" val="39"/>
  <p:tag name="KSO_WM_UNIT_LAYERLEVEL" val="1"/>
  <p:tag name="KSO_WM_UNIT_TYPE" val="i"/>
</p:tagLst>
</file>

<file path=ppt/tags/tag1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7"/>
  <p:tag name="KSO_WM_UNIT_INDEX" val="17"/>
  <p:tag name="KSO_WM_UNIT_LAYERLEVEL" val="1"/>
  <p:tag name="KSO_WM_UNIT_TYPE" val="i"/>
</p:tagLst>
</file>

<file path=ppt/tags/tag1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6"/>
  <p:tag name="KSO_WM_UNIT_INDEX" val="16"/>
  <p:tag name="KSO_WM_UNIT_LAYERLEVEL" val="1"/>
  <p:tag name="KSO_WM_UNIT_TYPE" val="i"/>
</p:tagLst>
</file>

<file path=ppt/tags/tag1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2"/>
  <p:tag name="KSO_WM_UNIT_INDEX" val="32"/>
  <p:tag name="KSO_WM_UNIT_LAYERLEVEL" val="1"/>
  <p:tag name="KSO_WM_UNIT_TYPE" val="i"/>
</p:tagLst>
</file>

<file path=ppt/tags/tag1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5"/>
  <p:tag name="KSO_WM_UNIT_INDEX" val="35"/>
  <p:tag name="KSO_WM_UNIT_LAYERLEVEL" val="1"/>
  <p:tag name="KSO_WM_UNIT_TYPE" val="i"/>
</p:tagLst>
</file>

<file path=ppt/tags/tag1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7"/>
  <p:tag name="KSO_WM_UNIT_INDEX" val="37"/>
  <p:tag name="KSO_WM_UNIT_LAYERLEVEL" val="1"/>
  <p:tag name="KSO_WM_UNIT_TYPE" val="i"/>
</p:tagLst>
</file>

<file path=ppt/tags/tag1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2"/>
  <p:tag name="KSO_WM_UNIT_INDEX" val="12"/>
  <p:tag name="KSO_WM_UNIT_LAYERLEVEL" val="1"/>
  <p:tag name="KSO_WM_UNIT_TYPE" val="i"/>
</p:tagLst>
</file>

<file path=ppt/tags/tag1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6"/>
  <p:tag name="KSO_WM_UNIT_INDEX" val="6"/>
  <p:tag name="KSO_WM_UNIT_LAYERLEVEL" val="1"/>
  <p:tag name="KSO_WM_UNIT_TYPE" val="i"/>
</p:tagLst>
</file>

<file path=ppt/tags/tag1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4"/>
  <p:tag name="KSO_WM_UNIT_INDEX" val="24"/>
  <p:tag name="KSO_WM_UNIT_LAYERLEVEL" val="1"/>
  <p:tag name="KSO_WM_UNIT_TYPE" val="i"/>
</p:tagLst>
</file>

<file path=ppt/tags/tag1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3"/>
  <p:tag name="KSO_WM_UNIT_INDEX" val="23"/>
  <p:tag name="KSO_WM_UNIT_LAYERLEVEL" val="1"/>
  <p:tag name="KSO_WM_UNIT_TYPE" val="i"/>
</p:tagLst>
</file>

<file path=ppt/tags/tag1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8"/>
  <p:tag name="KSO_WM_UNIT_INDEX" val="38"/>
  <p:tag name="KSO_WM_UNIT_LAYERLEVEL" val="1"/>
  <p:tag name="KSO_WM_UNIT_TYPE" val="i"/>
</p:tagLst>
</file>

<file path=ppt/tags/tag1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0"/>
  <p:tag name="KSO_WM_UNIT_INDEX" val="40"/>
  <p:tag name="KSO_WM_UNIT_LAYERLEVEL" val="1"/>
  <p:tag name="KSO_WM_UNIT_TYPE" val="i"/>
</p:tagLst>
</file>

<file path=ppt/tags/tag1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1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4"/>
  <p:tag name="KSO_WM_UNIT_INDEX" val="14"/>
  <p:tag name="KSO_WM_UNIT_LAYERLEVEL" val="1"/>
  <p:tag name="KSO_WM_UNIT_TYPE" val="i"/>
</p:tagLst>
</file>

<file path=ppt/tags/tag1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0"/>
  <p:tag name="KSO_WM_UNIT_INDEX" val="30"/>
  <p:tag name="KSO_WM_UNIT_LAYERLEVEL" val="1"/>
  <p:tag name="KSO_WM_UNIT_TYPE" val="i"/>
</p:tagLst>
</file>

<file path=ppt/tags/tag1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"/>
  <p:tag name="KSO_WM_UNIT_INDEX" val="3"/>
  <p:tag name="KSO_WM_UNIT_LAYERLEVEL" val="1"/>
  <p:tag name="KSO_WM_UNIT_TYPE" val="i"/>
</p:tagLst>
</file>

<file path=ppt/tags/tag1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5"/>
  <p:tag name="KSO_WM_UNIT_INDEX" val="5"/>
  <p:tag name="KSO_WM_UNIT_LAYERLEVEL" val="1"/>
  <p:tag name="KSO_WM_UNIT_TYPE" val="i"/>
</p:tagLst>
</file>

<file path=ppt/tags/tag1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7"/>
  <p:tag name="KSO_WM_UNIT_INDEX" val="7"/>
  <p:tag name="KSO_WM_UNIT_LAYERLEVEL" val="1"/>
  <p:tag name="KSO_WM_UNIT_TYPE" val="i"/>
</p:tagLst>
</file>

<file path=ppt/tags/tag1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0"/>
  <p:tag name="KSO_WM_UNIT_INDEX" val="10"/>
  <p:tag name="KSO_WM_UNIT_LAYERLEVEL" val="1"/>
  <p:tag name="KSO_WM_UNIT_TYPE" val="i"/>
</p:tagLst>
</file>

<file path=ppt/tags/tag1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1"/>
  <p:tag name="KSO_WM_UNIT_INDEX" val="21"/>
  <p:tag name="KSO_WM_UNIT_LAYERLEVEL" val="1"/>
  <p:tag name="KSO_WM_UNIT_TYPE" val="i"/>
</p:tagLst>
</file>

<file path=ppt/tags/tag1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6"/>
  <p:tag name="KSO_WM_UNIT_INDEX" val="36"/>
  <p:tag name="KSO_WM_UNIT_LAYERLEVEL" val="1"/>
  <p:tag name="KSO_WM_UNIT_TYPE" val="i"/>
</p:tagLst>
</file>

<file path=ppt/tags/tag1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1"/>
  <p:tag name="KSO_WM_UNIT_INDEX" val="11"/>
  <p:tag name="KSO_WM_UNIT_LAYERLEVEL" val="1"/>
  <p:tag name="KSO_WM_UNIT_TYPE" val="i"/>
</p:tagLst>
</file>

<file path=ppt/tags/tag1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5"/>
  <p:tag name="KSO_WM_UNIT_INDEX" val="15"/>
  <p:tag name="KSO_WM_UNIT_LAYERLEVEL" val="1"/>
  <p:tag name="KSO_WM_UNIT_TYPE" val="i"/>
</p:tagLst>
</file>

<file path=ppt/tags/tag1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8"/>
  <p:tag name="KSO_WM_UNIT_INDEX" val="18"/>
  <p:tag name="KSO_WM_UNIT_LAYERLEVEL" val="1"/>
  <p:tag name="KSO_WM_UNIT_TYPE" val="i"/>
</p:tagLst>
</file>

<file path=ppt/tags/tag1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8"/>
  <p:tag name="KSO_WM_UNIT_INDEX" val="28"/>
  <p:tag name="KSO_WM_UNIT_LAYERLEVEL" val="1"/>
  <p:tag name="KSO_WM_UNIT_TYPE" val="i"/>
</p:tagLst>
</file>

<file path=ppt/tags/tag1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7"/>
</p:tagLst>
</file>

<file path=ppt/tags/tag1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1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1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"/>
  <p:tag name="KSO_WM_UNIT_INDEX" val="3"/>
  <p:tag name="KSO_WM_UNIT_LAYERLEVEL" val="1"/>
  <p:tag name="KSO_WM_UNIT_TYPE" val="i"/>
</p:tagLst>
</file>

<file path=ppt/tags/tag1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"/>
  <p:tag name="KSO_WM_UNIT_INDEX" val="4"/>
  <p:tag name="KSO_WM_UNIT_LAYERLEVEL" val="1"/>
  <p:tag name="KSO_WM_UNIT_TYPE" val="i"/>
</p:tagLst>
</file>

<file path=ppt/tags/tag1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"/>
  <p:tag name="KSO_WM_UNIT_INDEX" val="5"/>
  <p:tag name="KSO_WM_UNIT_LAYERLEVEL" val="1"/>
  <p:tag name="KSO_WM_UNIT_TYPE" val="i"/>
</p:tagLst>
</file>

<file path=ppt/tags/tag1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"/>
  <p:tag name="KSO_WM_UNIT_INDEX" val="6"/>
  <p:tag name="KSO_WM_UNIT_LAYERLEVEL" val="1"/>
  <p:tag name="KSO_WM_UNIT_TYPE" val="i"/>
</p:tagLst>
</file>

<file path=ppt/tags/tag1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"/>
  <p:tag name="KSO_WM_UNIT_INDEX" val="7"/>
  <p:tag name="KSO_WM_UNIT_LAYERLEVEL" val="1"/>
  <p:tag name="KSO_WM_UNIT_TYPE" val="i"/>
</p:tagLst>
</file>

<file path=ppt/tags/tag1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"/>
  <p:tag name="KSO_WM_UNIT_INDEX" val="8"/>
  <p:tag name="KSO_WM_UNIT_LAYERLEVEL" val="1"/>
  <p:tag name="KSO_WM_UNIT_TYPE" val="i"/>
</p:tagLst>
</file>

<file path=ppt/tags/tag1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9"/>
  <p:tag name="KSO_WM_UNIT_INDEX" val="9"/>
  <p:tag name="KSO_WM_UNIT_LAYERLEVEL" val="1"/>
  <p:tag name="KSO_WM_UNIT_TYPE" val="i"/>
</p:tagLst>
</file>

<file path=ppt/tags/tag1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0"/>
  <p:tag name="KSO_WM_UNIT_INDEX" val="10"/>
  <p:tag name="KSO_WM_UNIT_LAYERLEVEL" val="1"/>
  <p:tag name="KSO_WM_UNIT_TYPE" val="i"/>
</p:tagLst>
</file>

<file path=ppt/tags/tag1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1"/>
  <p:tag name="KSO_WM_UNIT_INDEX" val="11"/>
  <p:tag name="KSO_WM_UNIT_LAYERLEVEL" val="1"/>
  <p:tag name="KSO_WM_UNIT_TYPE" val="i"/>
</p:tagLst>
</file>

<file path=ppt/tags/tag1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2"/>
  <p:tag name="KSO_WM_UNIT_INDEX" val="12"/>
  <p:tag name="KSO_WM_UNIT_LAYERLEVEL" val="1"/>
  <p:tag name="KSO_WM_UNIT_TYPE" val="i"/>
</p:tagLst>
</file>

<file path=ppt/tags/tag1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3"/>
  <p:tag name="KSO_WM_UNIT_INDEX" val="13"/>
  <p:tag name="KSO_WM_UNIT_LAYERLEVEL" val="1"/>
  <p:tag name="KSO_WM_UNIT_TYPE" val="i"/>
</p:tagLst>
</file>

<file path=ppt/tags/tag1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4"/>
  <p:tag name="KSO_WM_UNIT_INDEX" val="14"/>
  <p:tag name="KSO_WM_UNIT_LAYERLEVEL" val="1"/>
  <p:tag name="KSO_WM_UNIT_TYPE" val="i"/>
</p:tagLst>
</file>

<file path=ppt/tags/tag1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5"/>
  <p:tag name="KSO_WM_UNIT_INDEX" val="15"/>
  <p:tag name="KSO_WM_UNIT_LAYERLEVEL" val="1"/>
  <p:tag name="KSO_WM_UNIT_TYPE" val="i"/>
</p:tagLst>
</file>

<file path=ppt/tags/tag2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6"/>
  <p:tag name="KSO_WM_UNIT_INDEX" val="16"/>
  <p:tag name="KSO_WM_UNIT_LAYERLEVEL" val="1"/>
  <p:tag name="KSO_WM_UNIT_TYPE" val="i"/>
</p:tagLst>
</file>

<file path=ppt/tags/tag2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7"/>
  <p:tag name="KSO_WM_UNIT_INDEX" val="17"/>
  <p:tag name="KSO_WM_UNIT_LAYERLEVEL" val="1"/>
  <p:tag name="KSO_WM_UNIT_TYPE" val="i"/>
</p:tagLst>
</file>

<file path=ppt/tags/tag2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8"/>
  <p:tag name="KSO_WM_UNIT_INDEX" val="18"/>
  <p:tag name="KSO_WM_UNIT_LAYERLEVEL" val="1"/>
  <p:tag name="KSO_WM_UNIT_TYPE" val="i"/>
</p:tagLst>
</file>

<file path=ppt/tags/tag2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9"/>
  <p:tag name="KSO_WM_UNIT_INDEX" val="19"/>
  <p:tag name="KSO_WM_UNIT_LAYERLEVEL" val="1"/>
  <p:tag name="KSO_WM_UNIT_TYPE" val="i"/>
</p:tagLst>
</file>

<file path=ppt/tags/tag2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0"/>
  <p:tag name="KSO_WM_UNIT_INDEX" val="20"/>
  <p:tag name="KSO_WM_UNIT_LAYERLEVEL" val="1"/>
  <p:tag name="KSO_WM_UNIT_TYPE" val="i"/>
</p:tagLst>
</file>

<file path=ppt/tags/tag2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1"/>
  <p:tag name="KSO_WM_UNIT_INDEX" val="21"/>
  <p:tag name="KSO_WM_UNIT_LAYERLEVEL" val="1"/>
  <p:tag name="KSO_WM_UNIT_TYPE" val="i"/>
</p:tagLst>
</file>

<file path=ppt/tags/tag2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2"/>
  <p:tag name="KSO_WM_UNIT_INDEX" val="22"/>
  <p:tag name="KSO_WM_UNIT_LAYERLEVEL" val="1"/>
  <p:tag name="KSO_WM_UNIT_TYPE" val="i"/>
</p:tagLst>
</file>

<file path=ppt/tags/tag2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3"/>
  <p:tag name="KSO_WM_UNIT_INDEX" val="23"/>
  <p:tag name="KSO_WM_UNIT_LAYERLEVEL" val="1"/>
  <p:tag name="KSO_WM_UNIT_TYPE" val="i"/>
</p:tagLst>
</file>

<file path=ppt/tags/tag2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4"/>
  <p:tag name="KSO_WM_UNIT_INDEX" val="24"/>
  <p:tag name="KSO_WM_UNIT_LAYERLEVEL" val="1"/>
  <p:tag name="KSO_WM_UNIT_TYPE" val="i"/>
</p:tagLst>
</file>

<file path=ppt/tags/tag2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5"/>
  <p:tag name="KSO_WM_UNIT_INDEX" val="25"/>
  <p:tag name="KSO_WM_UNIT_LAYERLEVEL" val="1"/>
  <p:tag name="KSO_WM_UNIT_TYPE" val="i"/>
</p:tagLst>
</file>

<file path=ppt/tags/tag2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6"/>
  <p:tag name="KSO_WM_UNIT_INDEX" val="26"/>
  <p:tag name="KSO_WM_UNIT_LAYERLEVEL" val="1"/>
  <p:tag name="KSO_WM_UNIT_TYPE" val="i"/>
</p:tagLst>
</file>

<file path=ppt/tags/tag2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7"/>
  <p:tag name="KSO_WM_UNIT_INDEX" val="27"/>
  <p:tag name="KSO_WM_UNIT_LAYERLEVEL" val="1"/>
  <p:tag name="KSO_WM_UNIT_TYPE" val="i"/>
</p:tagLst>
</file>

<file path=ppt/tags/tag2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8"/>
  <p:tag name="KSO_WM_UNIT_INDEX" val="28"/>
  <p:tag name="KSO_WM_UNIT_LAYERLEVEL" val="1"/>
  <p:tag name="KSO_WM_UNIT_TYPE" val="i"/>
</p:tagLst>
</file>

<file path=ppt/tags/tag2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9"/>
  <p:tag name="KSO_WM_UNIT_INDEX" val="29"/>
  <p:tag name="KSO_WM_UNIT_LAYERLEVEL" val="1"/>
  <p:tag name="KSO_WM_UNIT_TYPE" val="i"/>
</p:tagLst>
</file>

<file path=ppt/tags/tag2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0"/>
  <p:tag name="KSO_WM_UNIT_INDEX" val="30"/>
  <p:tag name="KSO_WM_UNIT_LAYERLEVEL" val="1"/>
  <p:tag name="KSO_WM_UNIT_TYPE" val="i"/>
</p:tagLst>
</file>

<file path=ppt/tags/tag2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1"/>
  <p:tag name="KSO_WM_UNIT_INDEX" val="31"/>
  <p:tag name="KSO_WM_UNIT_LAYERLEVEL" val="1"/>
  <p:tag name="KSO_WM_UNIT_TYPE" val="i"/>
</p:tagLst>
</file>

<file path=ppt/tags/tag2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2"/>
  <p:tag name="KSO_WM_UNIT_INDEX" val="32"/>
  <p:tag name="KSO_WM_UNIT_LAYERLEVEL" val="1"/>
  <p:tag name="KSO_WM_UNIT_TYPE" val="i"/>
</p:tagLst>
</file>

<file path=ppt/tags/tag2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3"/>
  <p:tag name="KSO_WM_UNIT_INDEX" val="33"/>
  <p:tag name="KSO_WM_UNIT_LAYERLEVEL" val="1"/>
  <p:tag name="KSO_WM_UNIT_TYPE" val="i"/>
</p:tagLst>
</file>

<file path=ppt/tags/tag2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4"/>
  <p:tag name="KSO_WM_UNIT_INDEX" val="34"/>
  <p:tag name="KSO_WM_UNIT_LAYERLEVEL" val="1"/>
  <p:tag name="KSO_WM_UNIT_TYPE" val="i"/>
</p:tagLst>
</file>

<file path=ppt/tags/tag2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5"/>
  <p:tag name="KSO_WM_UNIT_INDEX" val="35"/>
  <p:tag name="KSO_WM_UNIT_LAYERLEVEL" val="1"/>
  <p:tag name="KSO_WM_UNIT_TYPE" val="i"/>
</p:tagLst>
</file>

<file path=ppt/tags/tag2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6"/>
  <p:tag name="KSO_WM_UNIT_INDEX" val="36"/>
  <p:tag name="KSO_WM_UNIT_LAYERLEVEL" val="1"/>
  <p:tag name="KSO_WM_UNIT_TYPE" val="i"/>
</p:tagLst>
</file>

<file path=ppt/tags/tag2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7"/>
  <p:tag name="KSO_WM_UNIT_INDEX" val="37"/>
  <p:tag name="KSO_WM_UNIT_LAYERLEVEL" val="1"/>
  <p:tag name="KSO_WM_UNIT_TYPE" val="i"/>
</p:tagLst>
</file>

<file path=ppt/tags/tag2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8"/>
  <p:tag name="KSO_WM_UNIT_INDEX" val="38"/>
  <p:tag name="KSO_WM_UNIT_LAYERLEVEL" val="1"/>
  <p:tag name="KSO_WM_UNIT_TYPE" val="i"/>
</p:tagLst>
</file>

<file path=ppt/tags/tag2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9"/>
  <p:tag name="KSO_WM_UNIT_INDEX" val="39"/>
  <p:tag name="KSO_WM_UNIT_LAYERLEVEL" val="1"/>
  <p:tag name="KSO_WM_UNIT_TYPE" val="i"/>
</p:tagLst>
</file>

<file path=ppt/tags/tag2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0"/>
  <p:tag name="KSO_WM_UNIT_INDEX" val="40"/>
  <p:tag name="KSO_WM_UNIT_LAYERLEVEL" val="1"/>
  <p:tag name="KSO_WM_UNIT_TYPE" val="i"/>
</p:tagLst>
</file>

<file path=ppt/tags/tag2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1"/>
  <p:tag name="KSO_WM_UNIT_INDEX" val="41"/>
  <p:tag name="KSO_WM_UNIT_LAYERLEVEL" val="1"/>
  <p:tag name="KSO_WM_UNIT_TYPE" val="i"/>
</p:tagLst>
</file>

<file path=ppt/tags/tag2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2"/>
  <p:tag name="KSO_WM_UNIT_INDEX" val="42"/>
  <p:tag name="KSO_WM_UNIT_LAYERLEVEL" val="1"/>
  <p:tag name="KSO_WM_UNIT_TYPE" val="i"/>
</p:tagLst>
</file>

<file path=ppt/tags/tag2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3"/>
  <p:tag name="KSO_WM_UNIT_INDEX" val="43"/>
  <p:tag name="KSO_WM_UNIT_LAYERLEVEL" val="1"/>
  <p:tag name="KSO_WM_UNIT_TYPE" val="i"/>
</p:tagLst>
</file>

<file path=ppt/tags/tag2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4"/>
  <p:tag name="KSO_WM_UNIT_INDEX" val="44"/>
  <p:tag name="KSO_WM_UNIT_LAYERLEVEL" val="1"/>
  <p:tag name="KSO_WM_UNIT_TYPE" val="i"/>
</p:tagLst>
</file>

<file path=ppt/tags/tag2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5"/>
  <p:tag name="KSO_WM_UNIT_INDEX" val="45"/>
  <p:tag name="KSO_WM_UNIT_LAYERLEVEL" val="1"/>
  <p:tag name="KSO_WM_UNIT_TYPE" val="i"/>
</p:tagLst>
</file>

<file path=ppt/tags/tag2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6"/>
  <p:tag name="KSO_WM_UNIT_INDEX" val="46"/>
  <p:tag name="KSO_WM_UNIT_LAYERLEVEL" val="1"/>
  <p:tag name="KSO_WM_UNIT_TYPE" val="i"/>
</p:tagLst>
</file>

<file path=ppt/tags/tag2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7"/>
  <p:tag name="KSO_WM_UNIT_INDEX" val="47"/>
  <p:tag name="KSO_WM_UNIT_LAYERLEVEL" val="1"/>
  <p:tag name="KSO_WM_UNIT_TYPE" val="i"/>
</p:tagLst>
</file>

<file path=ppt/tags/tag2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8"/>
  <p:tag name="KSO_WM_UNIT_INDEX" val="48"/>
  <p:tag name="KSO_WM_UNIT_LAYERLEVEL" val="1"/>
  <p:tag name="KSO_WM_UNIT_TYPE" val="i"/>
</p:tagLst>
</file>

<file path=ppt/tags/tag2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9"/>
  <p:tag name="KSO_WM_UNIT_INDEX" val="49"/>
  <p:tag name="KSO_WM_UNIT_LAYERLEVEL" val="1"/>
  <p:tag name="KSO_WM_UNIT_TYPE" val="i"/>
</p:tagLst>
</file>

<file path=ppt/tags/tag2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0"/>
  <p:tag name="KSO_WM_UNIT_INDEX" val="50"/>
  <p:tag name="KSO_WM_UNIT_LAYERLEVEL" val="1"/>
  <p:tag name="KSO_WM_UNIT_TYPE" val="i"/>
</p:tagLst>
</file>

<file path=ppt/tags/tag2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1"/>
  <p:tag name="KSO_WM_UNIT_INDEX" val="51"/>
  <p:tag name="KSO_WM_UNIT_LAYERLEVEL" val="1"/>
  <p:tag name="KSO_WM_UNIT_TYPE" val="i"/>
</p:tagLst>
</file>

<file path=ppt/tags/tag2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2"/>
  <p:tag name="KSO_WM_UNIT_INDEX" val="52"/>
  <p:tag name="KSO_WM_UNIT_LAYERLEVEL" val="1"/>
  <p:tag name="KSO_WM_UNIT_TYPE" val="i"/>
</p:tagLst>
</file>

<file path=ppt/tags/tag2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3"/>
  <p:tag name="KSO_WM_UNIT_INDEX" val="53"/>
  <p:tag name="KSO_WM_UNIT_LAYERLEVEL" val="1"/>
  <p:tag name="KSO_WM_UNIT_TYPE" val="i"/>
</p:tagLst>
</file>

<file path=ppt/tags/tag2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4"/>
  <p:tag name="KSO_WM_UNIT_INDEX" val="54"/>
  <p:tag name="KSO_WM_UNIT_LAYERLEVEL" val="1"/>
  <p:tag name="KSO_WM_UNIT_TYPE" val="i"/>
</p:tagLst>
</file>

<file path=ppt/tags/tag2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5"/>
  <p:tag name="KSO_WM_UNIT_INDEX" val="55"/>
  <p:tag name="KSO_WM_UNIT_LAYERLEVEL" val="1"/>
  <p:tag name="KSO_WM_UNIT_TYPE" val="i"/>
</p:tagLst>
</file>

<file path=ppt/tags/tag2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6"/>
  <p:tag name="KSO_WM_UNIT_INDEX" val="56"/>
  <p:tag name="KSO_WM_UNIT_LAYERLEVEL" val="1"/>
  <p:tag name="KSO_WM_UNIT_TYPE" val="i"/>
</p:tagLst>
</file>

<file path=ppt/tags/tag2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7"/>
  <p:tag name="KSO_WM_UNIT_INDEX" val="57"/>
  <p:tag name="KSO_WM_UNIT_LAYERLEVEL" val="1"/>
  <p:tag name="KSO_WM_UNIT_TYPE" val="i"/>
</p:tagLst>
</file>

<file path=ppt/tags/tag2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8"/>
  <p:tag name="KSO_WM_UNIT_INDEX" val="58"/>
  <p:tag name="KSO_WM_UNIT_LAYERLEVEL" val="1"/>
  <p:tag name="KSO_WM_UNIT_TYPE" val="i"/>
</p:tagLst>
</file>

<file path=ppt/tags/tag2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9"/>
  <p:tag name="KSO_WM_UNIT_INDEX" val="59"/>
  <p:tag name="KSO_WM_UNIT_LAYERLEVEL" val="1"/>
  <p:tag name="KSO_WM_UNIT_TYPE" val="i"/>
</p:tagLst>
</file>

<file path=ppt/tags/tag2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0"/>
  <p:tag name="KSO_WM_UNIT_INDEX" val="60"/>
  <p:tag name="KSO_WM_UNIT_LAYERLEVEL" val="1"/>
  <p:tag name="KSO_WM_UNIT_TYPE" val="i"/>
</p:tagLst>
</file>

<file path=ppt/tags/tag2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1"/>
  <p:tag name="KSO_WM_UNIT_INDEX" val="61"/>
  <p:tag name="KSO_WM_UNIT_LAYERLEVEL" val="1"/>
  <p:tag name="KSO_WM_UNIT_TYPE" val="i"/>
</p:tagLst>
</file>

<file path=ppt/tags/tag2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2"/>
  <p:tag name="KSO_WM_UNIT_INDEX" val="62"/>
  <p:tag name="KSO_WM_UNIT_LAYERLEVEL" val="1"/>
  <p:tag name="KSO_WM_UNIT_TYPE" val="i"/>
</p:tagLst>
</file>

<file path=ppt/tags/tag2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3"/>
  <p:tag name="KSO_WM_UNIT_INDEX" val="63"/>
  <p:tag name="KSO_WM_UNIT_LAYERLEVEL" val="1"/>
  <p:tag name="KSO_WM_UNIT_TYPE" val="i"/>
</p:tagLst>
</file>

<file path=ppt/tags/tag2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4"/>
  <p:tag name="KSO_WM_UNIT_INDEX" val="64"/>
  <p:tag name="KSO_WM_UNIT_LAYERLEVEL" val="1"/>
  <p:tag name="KSO_WM_UNIT_TYPE" val="i"/>
</p:tagLst>
</file>

<file path=ppt/tags/tag2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5"/>
  <p:tag name="KSO_WM_UNIT_INDEX" val="65"/>
  <p:tag name="KSO_WM_UNIT_LAYERLEVEL" val="1"/>
  <p:tag name="KSO_WM_UNIT_TYPE" val="i"/>
</p:tagLst>
</file>

<file path=ppt/tags/tag2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6"/>
  <p:tag name="KSO_WM_UNIT_INDEX" val="66"/>
  <p:tag name="KSO_WM_UNIT_LAYERLEVEL" val="1"/>
  <p:tag name="KSO_WM_UNIT_TYPE" val="i"/>
</p:tagLst>
</file>

<file path=ppt/tags/tag2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7"/>
  <p:tag name="KSO_WM_UNIT_INDEX" val="67"/>
  <p:tag name="KSO_WM_UNIT_LAYERLEVEL" val="1"/>
  <p:tag name="KSO_WM_UNIT_TYPE" val="i"/>
</p:tagLst>
</file>

<file path=ppt/tags/tag2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8"/>
  <p:tag name="KSO_WM_UNIT_INDEX" val="68"/>
  <p:tag name="KSO_WM_UNIT_LAYERLEVEL" val="1"/>
  <p:tag name="KSO_WM_UNIT_TYPE" val="i"/>
</p:tagLst>
</file>

<file path=ppt/tags/tag2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9"/>
  <p:tag name="KSO_WM_UNIT_INDEX" val="69"/>
  <p:tag name="KSO_WM_UNIT_LAYERLEVEL" val="1"/>
  <p:tag name="KSO_WM_UNIT_TYPE" val="i"/>
</p:tagLst>
</file>

<file path=ppt/tags/tag2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0"/>
  <p:tag name="KSO_WM_UNIT_INDEX" val="70"/>
  <p:tag name="KSO_WM_UNIT_LAYERLEVEL" val="1"/>
  <p:tag name="KSO_WM_UNIT_TYPE" val="i"/>
</p:tagLst>
</file>

<file path=ppt/tags/tag2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1"/>
  <p:tag name="KSO_WM_UNIT_INDEX" val="71"/>
  <p:tag name="KSO_WM_UNIT_LAYERLEVEL" val="1"/>
  <p:tag name="KSO_WM_UNIT_TYPE" val="i"/>
</p:tagLst>
</file>

<file path=ppt/tags/tag2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2"/>
  <p:tag name="KSO_WM_UNIT_INDEX" val="72"/>
  <p:tag name="KSO_WM_UNIT_LAYERLEVEL" val="1"/>
  <p:tag name="KSO_WM_UNIT_TYPE" val="i"/>
</p:tagLst>
</file>

<file path=ppt/tags/tag2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3"/>
  <p:tag name="KSO_WM_UNIT_INDEX" val="73"/>
  <p:tag name="KSO_WM_UNIT_LAYERLEVEL" val="1"/>
  <p:tag name="KSO_WM_UNIT_TYPE" val="i"/>
</p:tagLst>
</file>

<file path=ppt/tags/tag2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4"/>
  <p:tag name="KSO_WM_UNIT_INDEX" val="74"/>
  <p:tag name="KSO_WM_UNIT_LAYERLEVEL" val="1"/>
  <p:tag name="KSO_WM_UNIT_TYPE" val="i"/>
</p:tagLst>
</file>

<file path=ppt/tags/tag2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5"/>
  <p:tag name="KSO_WM_UNIT_INDEX" val="75"/>
  <p:tag name="KSO_WM_UNIT_LAYERLEVEL" val="1"/>
  <p:tag name="KSO_WM_UNIT_TYPE" val="i"/>
</p:tagLst>
</file>

<file path=ppt/tags/tag2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6"/>
  <p:tag name="KSO_WM_UNIT_INDEX" val="76"/>
  <p:tag name="KSO_WM_UNIT_LAYERLEVEL" val="1"/>
  <p:tag name="KSO_WM_UNIT_TYPE" val="i"/>
</p:tagLst>
</file>

<file path=ppt/tags/tag2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7"/>
  <p:tag name="KSO_WM_UNIT_INDEX" val="77"/>
  <p:tag name="KSO_WM_UNIT_LAYERLEVEL" val="1"/>
  <p:tag name="KSO_WM_UNIT_TYPE" val="i"/>
</p:tagLst>
</file>

<file path=ppt/tags/tag2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8"/>
  <p:tag name="KSO_WM_UNIT_INDEX" val="78"/>
  <p:tag name="KSO_WM_UNIT_LAYERLEVEL" val="1"/>
  <p:tag name="KSO_WM_UNIT_TYPE" val="i"/>
</p:tagLst>
</file>

<file path=ppt/tags/tag2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9"/>
  <p:tag name="KSO_WM_UNIT_INDEX" val="79"/>
  <p:tag name="KSO_WM_UNIT_LAYERLEVEL" val="1"/>
  <p:tag name="KSO_WM_UNIT_TYPE" val="i"/>
</p:tagLst>
</file>

<file path=ppt/tags/tag2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0"/>
  <p:tag name="KSO_WM_UNIT_INDEX" val="80"/>
  <p:tag name="KSO_WM_UNIT_LAYERLEVEL" val="1"/>
  <p:tag name="KSO_WM_UNIT_TYPE" val="i"/>
</p:tagLst>
</file>

<file path=ppt/tags/tag2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1"/>
  <p:tag name="KSO_WM_UNIT_INDEX" val="81"/>
  <p:tag name="KSO_WM_UNIT_LAYERLEVEL" val="1"/>
  <p:tag name="KSO_WM_UNIT_TYPE" val="i"/>
</p:tagLst>
</file>

<file path=ppt/tags/tag2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2"/>
  <p:tag name="KSO_WM_UNIT_INDEX" val="82"/>
  <p:tag name="KSO_WM_UNIT_LAYERLEVEL" val="1"/>
  <p:tag name="KSO_WM_UNIT_TYPE" val="i"/>
</p:tagLst>
</file>

<file path=ppt/tags/tag2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3"/>
  <p:tag name="KSO_WM_UNIT_INDEX" val="83"/>
  <p:tag name="KSO_WM_UNIT_LAYERLEVEL" val="1"/>
  <p:tag name="KSO_WM_UNIT_TYPE" val="i"/>
</p:tagLst>
</file>

<file path=ppt/tags/tag2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4"/>
  <p:tag name="KSO_WM_UNIT_INDEX" val="84"/>
  <p:tag name="KSO_WM_UNIT_LAYERLEVEL" val="1"/>
  <p:tag name="KSO_WM_UNIT_TYPE" val="i"/>
</p:tagLst>
</file>

<file path=ppt/tags/tag2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5"/>
  <p:tag name="KSO_WM_UNIT_INDEX" val="85"/>
  <p:tag name="KSO_WM_UNIT_LAYERLEVEL" val="1"/>
  <p:tag name="KSO_WM_UNIT_TYPE" val="i"/>
</p:tagLst>
</file>

<file path=ppt/tags/tag2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6"/>
  <p:tag name="KSO_WM_UNIT_INDEX" val="86"/>
  <p:tag name="KSO_WM_UNIT_LAYERLEVEL" val="1"/>
  <p:tag name="KSO_WM_UNIT_TYPE" val="i"/>
</p:tagLst>
</file>

<file path=ppt/tags/tag2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7"/>
  <p:tag name="KSO_WM_UNIT_INDEX" val="87"/>
  <p:tag name="KSO_WM_UNIT_LAYERLEVEL" val="1"/>
  <p:tag name="KSO_WM_UNIT_TYPE" val="i"/>
</p:tagLst>
</file>

<file path=ppt/tags/tag2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273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编辑文本"/>
  <p:tag name="KSO_WM_UNIT_TYPE" val="e"/>
  <p:tag name="KSO_WM_UNIT_VALUE" val="10"/>
</p:tagLst>
</file>

<file path=ppt/tags/tag2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41"/>
  <p:tag name="KSO_WM_UNIT_INDEX" val="41"/>
  <p:tag name="KSO_WM_UNIT_LAYERLEVEL" val="1"/>
  <p:tag name="KSO_WM_UNIT_TYPE" val="i"/>
</p:tagLst>
</file>

<file path=ppt/tags/tag2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42"/>
  <p:tag name="KSO_WM_UNIT_INDEX" val="42"/>
  <p:tag name="KSO_WM_UNIT_LAYERLEVEL" val="1"/>
  <p:tag name="KSO_WM_UNIT_TYPE" val="i"/>
</p:tagLst>
</file>

<file path=ppt/tags/tag2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2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2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"/>
  <p:tag name="KSO_WM_UNIT_INDEX" val="2"/>
  <p:tag name="KSO_WM_UNIT_LAYERLEVEL" val="1"/>
  <p:tag name="KSO_WM_UNIT_TYPE" val="i"/>
</p:tagLst>
</file>

<file path=ppt/tags/tag2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"/>
  <p:tag name="KSO_WM_UNIT_INDEX" val="3"/>
  <p:tag name="KSO_WM_UNIT_LAYERLEVEL" val="1"/>
  <p:tag name="KSO_WM_UNIT_TYPE" val="i"/>
</p:tagLst>
</file>

<file path=ppt/tags/tag2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4"/>
  <p:tag name="KSO_WM_UNIT_INDEX" val="4"/>
  <p:tag name="KSO_WM_UNIT_LAYERLEVEL" val="1"/>
  <p:tag name="KSO_WM_UNIT_TYPE" val="i"/>
</p:tagLst>
</file>

<file path=ppt/tags/tag2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5"/>
  <p:tag name="KSO_WM_UNIT_INDEX" val="5"/>
  <p:tag name="KSO_WM_UNIT_LAYERLEVEL" val="1"/>
  <p:tag name="KSO_WM_UNIT_TYPE" val="i"/>
</p:tagLst>
</file>

<file path=ppt/tags/tag2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6"/>
  <p:tag name="KSO_WM_UNIT_INDEX" val="6"/>
  <p:tag name="KSO_WM_UNIT_LAYERLEVEL" val="1"/>
  <p:tag name="KSO_WM_UNIT_TYPE" val="i"/>
</p:tagLst>
</file>

<file path=ppt/tags/tag2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7"/>
  <p:tag name="KSO_WM_UNIT_INDEX" val="7"/>
  <p:tag name="KSO_WM_UNIT_LAYERLEVEL" val="1"/>
  <p:tag name="KSO_WM_UNIT_TYPE" val="i"/>
</p:tagLst>
</file>

<file path=ppt/tags/tag2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8"/>
  <p:tag name="KSO_WM_UNIT_INDEX" val="8"/>
  <p:tag name="KSO_WM_UNIT_LAYERLEVEL" val="1"/>
  <p:tag name="KSO_WM_UNIT_TYPE" val="i"/>
</p:tagLst>
</file>

<file path=ppt/tags/tag2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9"/>
  <p:tag name="KSO_WM_UNIT_INDEX" val="9"/>
  <p:tag name="KSO_WM_UNIT_LAYERLEVEL" val="1"/>
  <p:tag name="KSO_WM_UNIT_TYPE" val="i"/>
</p:tagLst>
</file>

<file path=ppt/tags/tag2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0"/>
  <p:tag name="KSO_WM_UNIT_INDEX" val="10"/>
  <p:tag name="KSO_WM_UNIT_LAYERLEVEL" val="1"/>
  <p:tag name="KSO_WM_UNIT_TYPE" val="i"/>
</p:tagLst>
</file>

<file path=ppt/tags/tag2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1"/>
  <p:tag name="KSO_WM_UNIT_INDEX" val="11"/>
  <p:tag name="KSO_WM_UNIT_LAYERLEVEL" val="1"/>
  <p:tag name="KSO_WM_UNIT_TYPE" val="i"/>
</p:tagLst>
</file>

<file path=ppt/tags/tag2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2"/>
  <p:tag name="KSO_WM_UNIT_INDEX" val="12"/>
  <p:tag name="KSO_WM_UNIT_LAYERLEVEL" val="1"/>
  <p:tag name="KSO_WM_UNIT_TYPE" val="i"/>
</p:tagLst>
</file>

<file path=ppt/tags/tag2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3"/>
  <p:tag name="KSO_WM_UNIT_INDEX" val="13"/>
  <p:tag name="KSO_WM_UNIT_LAYERLEVEL" val="1"/>
  <p:tag name="KSO_WM_UNIT_TYPE" val="i"/>
</p:tagLst>
</file>

<file path=ppt/tags/tag2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4"/>
  <p:tag name="KSO_WM_UNIT_INDEX" val="14"/>
  <p:tag name="KSO_WM_UNIT_LAYERLEVEL" val="1"/>
  <p:tag name="KSO_WM_UNIT_TYPE" val="i"/>
</p:tagLst>
</file>

<file path=ppt/tags/tag2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5"/>
  <p:tag name="KSO_WM_UNIT_INDEX" val="15"/>
  <p:tag name="KSO_WM_UNIT_LAYERLEVEL" val="1"/>
  <p:tag name="KSO_WM_UNIT_TYPE" val="i"/>
</p:tagLst>
</file>

<file path=ppt/tags/tag2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6"/>
  <p:tag name="KSO_WM_UNIT_INDEX" val="16"/>
  <p:tag name="KSO_WM_UNIT_LAYERLEVEL" val="1"/>
  <p:tag name="KSO_WM_UNIT_TYPE" val="i"/>
</p:tagLst>
</file>

<file path=ppt/tags/tag2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7"/>
  <p:tag name="KSO_WM_UNIT_INDEX" val="17"/>
  <p:tag name="KSO_WM_UNIT_LAYERLEVEL" val="1"/>
  <p:tag name="KSO_WM_UNIT_TYPE" val="i"/>
</p:tagLst>
</file>

<file path=ppt/tags/tag2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8"/>
  <p:tag name="KSO_WM_UNIT_INDEX" val="18"/>
  <p:tag name="KSO_WM_UNIT_LAYERLEVEL" val="1"/>
  <p:tag name="KSO_WM_UNIT_TYPE" val="i"/>
</p:tagLst>
</file>

<file path=ppt/tags/tag2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9"/>
  <p:tag name="KSO_WM_UNIT_INDEX" val="19"/>
  <p:tag name="KSO_WM_UNIT_LAYERLEVEL" val="1"/>
  <p:tag name="KSO_WM_UNIT_TYPE" val="i"/>
</p:tagLst>
</file>

<file path=ppt/tags/tag2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0"/>
  <p:tag name="KSO_WM_UNIT_INDEX" val="20"/>
  <p:tag name="KSO_WM_UNIT_LAYERLEVEL" val="1"/>
  <p:tag name="KSO_WM_UNIT_TYPE" val="i"/>
</p:tagLst>
</file>

<file path=ppt/tags/tag3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1"/>
  <p:tag name="KSO_WM_UNIT_INDEX" val="21"/>
  <p:tag name="KSO_WM_UNIT_LAYERLEVEL" val="1"/>
  <p:tag name="KSO_WM_UNIT_TYPE" val="i"/>
</p:tagLst>
</file>

<file path=ppt/tags/tag3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2"/>
  <p:tag name="KSO_WM_UNIT_INDEX" val="22"/>
  <p:tag name="KSO_WM_UNIT_LAYERLEVEL" val="1"/>
  <p:tag name="KSO_WM_UNIT_TYPE" val="i"/>
</p:tagLst>
</file>

<file path=ppt/tags/tag3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3"/>
  <p:tag name="KSO_WM_UNIT_INDEX" val="23"/>
  <p:tag name="KSO_WM_UNIT_LAYERLEVEL" val="1"/>
  <p:tag name="KSO_WM_UNIT_TYPE" val="i"/>
</p:tagLst>
</file>

<file path=ppt/tags/tag3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4"/>
  <p:tag name="KSO_WM_UNIT_INDEX" val="24"/>
  <p:tag name="KSO_WM_UNIT_LAYERLEVEL" val="1"/>
  <p:tag name="KSO_WM_UNIT_TYPE" val="i"/>
</p:tagLst>
</file>

<file path=ppt/tags/tag3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5"/>
  <p:tag name="KSO_WM_UNIT_INDEX" val="25"/>
  <p:tag name="KSO_WM_UNIT_LAYERLEVEL" val="1"/>
  <p:tag name="KSO_WM_UNIT_TYPE" val="i"/>
</p:tagLst>
</file>

<file path=ppt/tags/tag3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6"/>
  <p:tag name="KSO_WM_UNIT_INDEX" val="26"/>
  <p:tag name="KSO_WM_UNIT_LAYERLEVEL" val="1"/>
  <p:tag name="KSO_WM_UNIT_TYPE" val="i"/>
</p:tagLst>
</file>

<file path=ppt/tags/tag3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7"/>
  <p:tag name="KSO_WM_UNIT_INDEX" val="27"/>
  <p:tag name="KSO_WM_UNIT_LAYERLEVEL" val="1"/>
  <p:tag name="KSO_WM_UNIT_TYPE" val="i"/>
</p:tagLst>
</file>

<file path=ppt/tags/tag3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8"/>
  <p:tag name="KSO_WM_UNIT_INDEX" val="28"/>
  <p:tag name="KSO_WM_UNIT_LAYERLEVEL" val="1"/>
  <p:tag name="KSO_WM_UNIT_TYPE" val="i"/>
</p:tagLst>
</file>

<file path=ppt/tags/tag3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9"/>
  <p:tag name="KSO_WM_UNIT_INDEX" val="29"/>
  <p:tag name="KSO_WM_UNIT_LAYERLEVEL" val="1"/>
  <p:tag name="KSO_WM_UNIT_TYPE" val="i"/>
</p:tagLst>
</file>

<file path=ppt/tags/tag3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0"/>
  <p:tag name="KSO_WM_UNIT_INDEX" val="30"/>
  <p:tag name="KSO_WM_UNIT_LAYERLEVEL" val="1"/>
  <p:tag name="KSO_WM_UNIT_TYPE" val="i"/>
</p:tagLst>
</file>

<file path=ppt/tags/tag3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1"/>
  <p:tag name="KSO_WM_UNIT_INDEX" val="31"/>
  <p:tag name="KSO_WM_UNIT_LAYERLEVEL" val="1"/>
  <p:tag name="KSO_WM_UNIT_TYPE" val="i"/>
</p:tagLst>
</file>

<file path=ppt/tags/tag3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2"/>
  <p:tag name="KSO_WM_UNIT_INDEX" val="32"/>
  <p:tag name="KSO_WM_UNIT_LAYERLEVEL" val="1"/>
  <p:tag name="KSO_WM_UNIT_TYPE" val="i"/>
</p:tagLst>
</file>

<file path=ppt/tags/tag3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3"/>
  <p:tag name="KSO_WM_UNIT_INDEX" val="33"/>
  <p:tag name="KSO_WM_UNIT_LAYERLEVEL" val="1"/>
  <p:tag name="KSO_WM_UNIT_TYPE" val="i"/>
</p:tagLst>
</file>

<file path=ppt/tags/tag3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4"/>
  <p:tag name="KSO_WM_UNIT_INDEX" val="34"/>
  <p:tag name="KSO_WM_UNIT_LAYERLEVEL" val="1"/>
  <p:tag name="KSO_WM_UNIT_TYPE" val="i"/>
</p:tagLst>
</file>

<file path=ppt/tags/tag3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5"/>
  <p:tag name="KSO_WM_UNIT_INDEX" val="35"/>
  <p:tag name="KSO_WM_UNIT_LAYERLEVEL" val="1"/>
  <p:tag name="KSO_WM_UNIT_TYPE" val="i"/>
</p:tagLst>
</file>

<file path=ppt/tags/tag3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6"/>
  <p:tag name="KSO_WM_UNIT_INDEX" val="36"/>
  <p:tag name="KSO_WM_UNIT_LAYERLEVEL" val="1"/>
  <p:tag name="KSO_WM_UNIT_TYPE" val="i"/>
</p:tagLst>
</file>

<file path=ppt/tags/tag3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7"/>
  <p:tag name="KSO_WM_UNIT_INDEX" val="37"/>
  <p:tag name="KSO_WM_UNIT_LAYERLEVEL" val="1"/>
  <p:tag name="KSO_WM_UNIT_TYPE" val="i"/>
</p:tagLst>
</file>

<file path=ppt/tags/tag3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8"/>
  <p:tag name="KSO_WM_UNIT_INDEX" val="38"/>
  <p:tag name="KSO_WM_UNIT_LAYERLEVEL" val="1"/>
  <p:tag name="KSO_WM_UNIT_TYPE" val="i"/>
</p:tagLst>
</file>

<file path=ppt/tags/tag3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9"/>
  <p:tag name="KSO_WM_UNIT_INDEX" val="39"/>
  <p:tag name="KSO_WM_UNIT_LAYERLEVEL" val="1"/>
  <p:tag name="KSO_WM_UNIT_TYPE" val="i"/>
</p:tagLst>
</file>

<file path=ppt/tags/tag3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40"/>
  <p:tag name="KSO_WM_UNIT_INDEX" val="40"/>
  <p:tag name="KSO_WM_UNIT_LAYERLEVEL" val="1"/>
  <p:tag name="KSO_WM_UNIT_TYPE" val="i"/>
</p:tagLst>
</file>

<file path=ppt/tags/tag3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41"/>
  <p:tag name="KSO_WM_UNIT_INDEX" val="41"/>
  <p:tag name="KSO_WM_UNIT_LAYERLEVEL" val="1"/>
  <p:tag name="KSO_WM_UNIT_TYPE" val="i"/>
</p:tagLst>
</file>

<file path=ppt/tags/tag3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3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41"/>
  <p:tag name="KSO_WM_UNIT_INDEX" val="41"/>
  <p:tag name="KSO_WM_UNIT_LAYERLEVEL" val="1"/>
  <p:tag name="KSO_WM_UNIT_TYPE" val="i"/>
</p:tagLst>
</file>

<file path=ppt/tags/tag3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42"/>
  <p:tag name="KSO_WM_UNIT_INDEX" val="42"/>
  <p:tag name="KSO_WM_UNIT_LAYERLEVEL" val="1"/>
  <p:tag name="KSO_WM_UNIT_TYPE" val="i"/>
</p:tagLst>
</file>

<file path=ppt/tags/tag3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3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3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3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3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"/>
  <p:tag name="KSO_WM_UNIT_INDEX" val="1"/>
  <p:tag name="KSO_WM_UNIT_LAYERLEVEL" val="1"/>
  <p:tag name="KSO_WM_UNIT_TYPE" val="i"/>
</p:tagLst>
</file>

<file path=ppt/tags/tag3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"/>
  <p:tag name="KSO_WM_UNIT_INDEX" val="2"/>
  <p:tag name="KSO_WM_UNIT_LAYERLEVEL" val="1"/>
  <p:tag name="KSO_WM_UNIT_TYPE" val="i"/>
</p:tagLst>
</file>

<file path=ppt/tags/tag3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"/>
  <p:tag name="KSO_WM_UNIT_INDEX" val="3"/>
  <p:tag name="KSO_WM_UNIT_LAYERLEVEL" val="1"/>
  <p:tag name="KSO_WM_UNIT_TYPE" val="i"/>
</p:tagLst>
</file>

<file path=ppt/tags/tag3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4"/>
  <p:tag name="KSO_WM_UNIT_INDEX" val="4"/>
  <p:tag name="KSO_WM_UNIT_LAYERLEVEL" val="1"/>
  <p:tag name="KSO_WM_UNIT_TYPE" val="i"/>
</p:tagLst>
</file>

<file path=ppt/tags/tag3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5"/>
  <p:tag name="KSO_WM_UNIT_INDEX" val="5"/>
  <p:tag name="KSO_WM_UNIT_LAYERLEVEL" val="1"/>
  <p:tag name="KSO_WM_UNIT_TYPE" val="i"/>
</p:tagLst>
</file>

<file path=ppt/tags/tag3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6"/>
  <p:tag name="KSO_WM_UNIT_INDEX" val="6"/>
  <p:tag name="KSO_WM_UNIT_LAYERLEVEL" val="1"/>
  <p:tag name="KSO_WM_UNIT_TYPE" val="i"/>
</p:tagLst>
</file>

<file path=ppt/tags/tag3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7"/>
  <p:tag name="KSO_WM_UNIT_INDEX" val="7"/>
  <p:tag name="KSO_WM_UNIT_LAYERLEVEL" val="1"/>
  <p:tag name="KSO_WM_UNIT_TYPE" val="i"/>
</p:tagLst>
</file>

<file path=ppt/tags/tag3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8"/>
  <p:tag name="KSO_WM_UNIT_INDEX" val="8"/>
  <p:tag name="KSO_WM_UNIT_LAYERLEVEL" val="1"/>
  <p:tag name="KSO_WM_UNIT_TYPE" val="i"/>
</p:tagLst>
</file>

<file path=ppt/tags/tag3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9"/>
  <p:tag name="KSO_WM_UNIT_INDEX" val="9"/>
  <p:tag name="KSO_WM_UNIT_LAYERLEVEL" val="1"/>
  <p:tag name="KSO_WM_UNIT_TYPE" val="i"/>
</p:tagLst>
</file>

<file path=ppt/tags/tag3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0"/>
  <p:tag name="KSO_WM_UNIT_INDEX" val="10"/>
  <p:tag name="KSO_WM_UNIT_LAYERLEVEL" val="1"/>
  <p:tag name="KSO_WM_UNIT_TYPE" val="i"/>
</p:tagLst>
</file>

<file path=ppt/tags/tag3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1"/>
  <p:tag name="KSO_WM_UNIT_INDEX" val="11"/>
  <p:tag name="KSO_WM_UNIT_LAYERLEVEL" val="1"/>
  <p:tag name="KSO_WM_UNIT_TYPE" val="i"/>
</p:tagLst>
</file>

<file path=ppt/tags/tag3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2"/>
  <p:tag name="KSO_WM_UNIT_INDEX" val="12"/>
  <p:tag name="KSO_WM_UNIT_LAYERLEVEL" val="1"/>
  <p:tag name="KSO_WM_UNIT_TYPE" val="i"/>
</p:tagLst>
</file>

<file path=ppt/tags/tag3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3"/>
  <p:tag name="KSO_WM_UNIT_INDEX" val="13"/>
  <p:tag name="KSO_WM_UNIT_LAYERLEVEL" val="1"/>
  <p:tag name="KSO_WM_UNIT_TYPE" val="i"/>
</p:tagLst>
</file>

<file path=ppt/tags/tag3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4"/>
  <p:tag name="KSO_WM_UNIT_INDEX" val="14"/>
  <p:tag name="KSO_WM_UNIT_LAYERLEVEL" val="1"/>
  <p:tag name="KSO_WM_UNIT_TYPE" val="i"/>
</p:tagLst>
</file>

<file path=ppt/tags/tag3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5"/>
  <p:tag name="KSO_WM_UNIT_INDEX" val="15"/>
  <p:tag name="KSO_WM_UNIT_LAYERLEVEL" val="1"/>
  <p:tag name="KSO_WM_UNIT_TYPE" val="i"/>
</p:tagLst>
</file>

<file path=ppt/tags/tag3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6"/>
  <p:tag name="KSO_WM_UNIT_INDEX" val="16"/>
  <p:tag name="KSO_WM_UNIT_LAYERLEVEL" val="1"/>
  <p:tag name="KSO_WM_UNIT_TYPE" val="i"/>
</p:tagLst>
</file>

<file path=ppt/tags/tag3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7"/>
  <p:tag name="KSO_WM_UNIT_INDEX" val="17"/>
  <p:tag name="KSO_WM_UNIT_LAYERLEVEL" val="1"/>
  <p:tag name="KSO_WM_UNIT_TYPE" val="i"/>
</p:tagLst>
</file>

<file path=ppt/tags/tag3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8"/>
  <p:tag name="KSO_WM_UNIT_INDEX" val="18"/>
  <p:tag name="KSO_WM_UNIT_LAYERLEVEL" val="1"/>
  <p:tag name="KSO_WM_UNIT_TYPE" val="i"/>
</p:tagLst>
</file>

<file path=ppt/tags/tag3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9"/>
  <p:tag name="KSO_WM_UNIT_INDEX" val="19"/>
  <p:tag name="KSO_WM_UNIT_LAYERLEVEL" val="1"/>
  <p:tag name="KSO_WM_UNIT_TYPE" val="i"/>
</p:tagLst>
</file>

<file path=ppt/tags/tag3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0"/>
  <p:tag name="KSO_WM_UNIT_INDEX" val="20"/>
  <p:tag name="KSO_WM_UNIT_LAYERLEVEL" val="1"/>
  <p:tag name="KSO_WM_UNIT_TYPE" val="i"/>
</p:tagLst>
</file>

<file path=ppt/tags/tag3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1"/>
  <p:tag name="KSO_WM_UNIT_INDEX" val="21"/>
  <p:tag name="KSO_WM_UNIT_LAYERLEVEL" val="1"/>
  <p:tag name="KSO_WM_UNIT_TYPE" val="i"/>
</p:tagLst>
</file>

<file path=ppt/tags/tag3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2"/>
  <p:tag name="KSO_WM_UNIT_INDEX" val="22"/>
  <p:tag name="KSO_WM_UNIT_LAYERLEVEL" val="1"/>
  <p:tag name="KSO_WM_UNIT_TYPE" val="i"/>
</p:tagLst>
</file>

<file path=ppt/tags/tag3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3"/>
  <p:tag name="KSO_WM_UNIT_INDEX" val="23"/>
  <p:tag name="KSO_WM_UNIT_LAYERLEVEL" val="1"/>
  <p:tag name="KSO_WM_UNIT_TYPE" val="i"/>
</p:tagLst>
</file>

<file path=ppt/tags/tag3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4"/>
  <p:tag name="KSO_WM_UNIT_INDEX" val="24"/>
  <p:tag name="KSO_WM_UNIT_LAYERLEVEL" val="1"/>
  <p:tag name="KSO_WM_UNIT_TYPE" val="i"/>
</p:tagLst>
</file>

<file path=ppt/tags/tag3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5"/>
  <p:tag name="KSO_WM_UNIT_INDEX" val="25"/>
  <p:tag name="KSO_WM_UNIT_LAYERLEVEL" val="1"/>
  <p:tag name="KSO_WM_UNIT_TYPE" val="i"/>
</p:tagLst>
</file>

<file path=ppt/tags/tag3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6"/>
  <p:tag name="KSO_WM_UNIT_INDEX" val="26"/>
  <p:tag name="KSO_WM_UNIT_LAYERLEVEL" val="1"/>
  <p:tag name="KSO_WM_UNIT_TYPE" val="i"/>
</p:tagLst>
</file>

<file path=ppt/tags/tag3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7"/>
  <p:tag name="KSO_WM_UNIT_INDEX" val="27"/>
  <p:tag name="KSO_WM_UNIT_LAYERLEVEL" val="1"/>
  <p:tag name="KSO_WM_UNIT_TYPE" val="i"/>
</p:tagLst>
</file>

<file path=ppt/tags/tag3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8"/>
  <p:tag name="KSO_WM_UNIT_INDEX" val="28"/>
  <p:tag name="KSO_WM_UNIT_LAYERLEVEL" val="1"/>
  <p:tag name="KSO_WM_UNIT_TYPE" val="i"/>
</p:tagLst>
</file>

<file path=ppt/tags/tag3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9"/>
  <p:tag name="KSO_WM_UNIT_INDEX" val="29"/>
  <p:tag name="KSO_WM_UNIT_LAYERLEVEL" val="1"/>
  <p:tag name="KSO_WM_UNIT_TYPE" val="i"/>
</p:tagLst>
</file>

<file path=ppt/tags/tag3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0"/>
  <p:tag name="KSO_WM_UNIT_INDEX" val="30"/>
  <p:tag name="KSO_WM_UNIT_LAYERLEVEL" val="1"/>
  <p:tag name="KSO_WM_UNIT_TYPE" val="i"/>
</p:tagLst>
</file>

<file path=ppt/tags/tag3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1"/>
  <p:tag name="KSO_WM_UNIT_INDEX" val="31"/>
  <p:tag name="KSO_WM_UNIT_LAYERLEVEL" val="1"/>
  <p:tag name="KSO_WM_UNIT_TYPE" val="i"/>
</p:tagLst>
</file>

<file path=ppt/tags/tag3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2"/>
  <p:tag name="KSO_WM_UNIT_INDEX" val="32"/>
  <p:tag name="KSO_WM_UNIT_LAYERLEVEL" val="1"/>
  <p:tag name="KSO_WM_UNIT_TYPE" val="i"/>
</p:tagLst>
</file>

<file path=ppt/tags/tag3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3"/>
  <p:tag name="KSO_WM_UNIT_INDEX" val="33"/>
  <p:tag name="KSO_WM_UNIT_LAYERLEVEL" val="1"/>
  <p:tag name="KSO_WM_UNIT_TYPE" val="i"/>
</p:tagLst>
</file>

<file path=ppt/tags/tag3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4"/>
  <p:tag name="KSO_WM_UNIT_INDEX" val="34"/>
  <p:tag name="KSO_WM_UNIT_LAYERLEVEL" val="1"/>
  <p:tag name="KSO_WM_UNIT_TYPE" val="i"/>
</p:tagLst>
</file>

<file path=ppt/tags/tag3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5"/>
  <p:tag name="KSO_WM_UNIT_INDEX" val="35"/>
  <p:tag name="KSO_WM_UNIT_LAYERLEVEL" val="1"/>
  <p:tag name="KSO_WM_UNIT_TYPE" val="i"/>
</p:tagLst>
</file>

<file path=ppt/tags/tag3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6"/>
  <p:tag name="KSO_WM_UNIT_INDEX" val="36"/>
  <p:tag name="KSO_WM_UNIT_LAYERLEVEL" val="1"/>
  <p:tag name="KSO_WM_UNIT_TYPE" val="i"/>
</p:tagLst>
</file>

<file path=ppt/tags/tag3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7"/>
  <p:tag name="KSO_WM_UNIT_INDEX" val="37"/>
  <p:tag name="KSO_WM_UNIT_LAYERLEVEL" val="1"/>
  <p:tag name="KSO_WM_UNIT_TYPE" val="i"/>
</p:tagLst>
</file>

<file path=ppt/tags/tag3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8"/>
  <p:tag name="KSO_WM_UNIT_INDEX" val="38"/>
  <p:tag name="KSO_WM_UNIT_LAYERLEVEL" val="1"/>
  <p:tag name="KSO_WM_UNIT_TYPE" val="i"/>
</p:tagLst>
</file>

<file path=ppt/tags/tag3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9"/>
  <p:tag name="KSO_WM_UNIT_INDEX" val="39"/>
  <p:tag name="KSO_WM_UNIT_LAYERLEVEL" val="1"/>
  <p:tag name="KSO_WM_UNIT_TYPE" val="i"/>
</p:tagLst>
</file>

<file path=ppt/tags/tag3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40"/>
  <p:tag name="KSO_WM_UNIT_INDEX" val="40"/>
  <p:tag name="KSO_WM_UNIT_LAYERLEVEL" val="1"/>
  <p:tag name="KSO_WM_UNIT_TYPE" val="i"/>
</p:tagLst>
</file>

<file path=ppt/tags/tag3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3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41"/>
  <p:tag name="KSO_WM_UNIT_INDEX" val="41"/>
  <p:tag name="KSO_WM_UNIT_LAYERLEVEL" val="1"/>
  <p:tag name="KSO_WM_UNIT_TYPE" val="i"/>
</p:tagLst>
</file>

<file path=ppt/tags/tag3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42"/>
  <p:tag name="KSO_WM_UNIT_INDEX" val="42"/>
  <p:tag name="KSO_WM_UNIT_LAYERLEVEL" val="1"/>
  <p:tag name="KSO_WM_UNIT_TYPE" val="i"/>
</p:tagLst>
</file>

<file path=ppt/tags/tag3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"/>
  <p:tag name="KSO_WM_UNIT_INDEX" val="2"/>
  <p:tag name="KSO_WM_UNIT_LAYERLEVEL" val="1"/>
  <p:tag name="KSO_WM_UNIT_TYPE" val="i"/>
</p:tagLst>
</file>

<file path=ppt/tags/tag3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"/>
  <p:tag name="KSO_WM_UNIT_INDEX" val="3"/>
  <p:tag name="KSO_WM_UNIT_LAYERLEVEL" val="1"/>
  <p:tag name="KSO_WM_UNIT_TYPE" val="i"/>
</p:tagLst>
</file>

<file path=ppt/tags/tag3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4"/>
  <p:tag name="KSO_WM_UNIT_INDEX" val="4"/>
  <p:tag name="KSO_WM_UNIT_LAYERLEVEL" val="1"/>
  <p:tag name="KSO_WM_UNIT_TYPE" val="i"/>
</p:tagLst>
</file>

<file path=ppt/tags/tag3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5"/>
  <p:tag name="KSO_WM_UNIT_INDEX" val="5"/>
  <p:tag name="KSO_WM_UNIT_LAYERLEVEL" val="1"/>
  <p:tag name="KSO_WM_UNIT_TYPE" val="i"/>
</p:tagLst>
</file>

<file path=ppt/tags/tag3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6"/>
  <p:tag name="KSO_WM_UNIT_INDEX" val="6"/>
  <p:tag name="KSO_WM_UNIT_LAYERLEVEL" val="1"/>
  <p:tag name="KSO_WM_UNIT_TYPE" val="i"/>
</p:tagLst>
</file>

<file path=ppt/tags/tag3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7"/>
  <p:tag name="KSO_WM_UNIT_INDEX" val="7"/>
  <p:tag name="KSO_WM_UNIT_LAYERLEVEL" val="1"/>
  <p:tag name="KSO_WM_UNIT_TYPE" val="i"/>
</p:tagLst>
</file>

<file path=ppt/tags/tag3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8"/>
  <p:tag name="KSO_WM_UNIT_INDEX" val="8"/>
  <p:tag name="KSO_WM_UNIT_LAYERLEVEL" val="1"/>
  <p:tag name="KSO_WM_UNIT_TYPE" val="i"/>
</p:tagLst>
</file>

<file path=ppt/tags/tag3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9"/>
  <p:tag name="KSO_WM_UNIT_INDEX" val="9"/>
  <p:tag name="KSO_WM_UNIT_LAYERLEVEL" val="1"/>
  <p:tag name="KSO_WM_UNIT_TYPE" val="i"/>
</p:tagLst>
</file>

<file path=ppt/tags/tag3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0"/>
  <p:tag name="KSO_WM_UNIT_INDEX" val="10"/>
  <p:tag name="KSO_WM_UNIT_LAYERLEVEL" val="1"/>
  <p:tag name="KSO_WM_UNIT_TYPE" val="i"/>
</p:tagLst>
</file>

<file path=ppt/tags/tag3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1"/>
  <p:tag name="KSO_WM_UNIT_INDEX" val="11"/>
  <p:tag name="KSO_WM_UNIT_LAYERLEVEL" val="1"/>
  <p:tag name="KSO_WM_UNIT_TYPE" val="i"/>
</p:tagLst>
</file>

<file path=ppt/tags/tag3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2"/>
  <p:tag name="KSO_WM_UNIT_INDEX" val="12"/>
  <p:tag name="KSO_WM_UNIT_LAYERLEVEL" val="1"/>
  <p:tag name="KSO_WM_UNIT_TYPE" val="i"/>
</p:tagLst>
</file>

<file path=ppt/tags/tag3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3"/>
  <p:tag name="KSO_WM_UNIT_INDEX" val="13"/>
  <p:tag name="KSO_WM_UNIT_LAYERLEVEL" val="1"/>
  <p:tag name="KSO_WM_UNIT_TYPE" val="i"/>
</p:tagLst>
</file>

<file path=ppt/tags/tag3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4"/>
  <p:tag name="KSO_WM_UNIT_INDEX" val="14"/>
  <p:tag name="KSO_WM_UNIT_LAYERLEVEL" val="1"/>
  <p:tag name="KSO_WM_UNIT_TYPE" val="i"/>
</p:tagLst>
</file>

<file path=ppt/tags/tag3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5"/>
  <p:tag name="KSO_WM_UNIT_INDEX" val="15"/>
  <p:tag name="KSO_WM_UNIT_LAYERLEVEL" val="1"/>
  <p:tag name="KSO_WM_UNIT_TYPE" val="i"/>
</p:tagLst>
</file>

<file path=ppt/tags/tag3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6"/>
  <p:tag name="KSO_WM_UNIT_INDEX" val="16"/>
  <p:tag name="KSO_WM_UNIT_LAYERLEVEL" val="1"/>
  <p:tag name="KSO_WM_UNIT_TYPE" val="i"/>
</p:tagLst>
</file>

<file path=ppt/tags/tag3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7"/>
  <p:tag name="KSO_WM_UNIT_INDEX" val="17"/>
  <p:tag name="KSO_WM_UNIT_LAYERLEVEL" val="1"/>
  <p:tag name="KSO_WM_UNIT_TYPE" val="i"/>
</p:tagLst>
</file>

<file path=ppt/tags/tag3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8"/>
  <p:tag name="KSO_WM_UNIT_INDEX" val="18"/>
  <p:tag name="KSO_WM_UNIT_LAYERLEVEL" val="1"/>
  <p:tag name="KSO_WM_UNIT_TYPE" val="i"/>
</p:tagLst>
</file>

<file path=ppt/tags/tag3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9"/>
  <p:tag name="KSO_WM_UNIT_INDEX" val="19"/>
  <p:tag name="KSO_WM_UNIT_LAYERLEVEL" val="1"/>
  <p:tag name="KSO_WM_UNIT_TYPE" val="i"/>
</p:tagLst>
</file>

<file path=ppt/tags/tag3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0"/>
  <p:tag name="KSO_WM_UNIT_INDEX" val="20"/>
  <p:tag name="KSO_WM_UNIT_LAYERLEVEL" val="1"/>
  <p:tag name="KSO_WM_UNIT_TYPE" val="i"/>
</p:tagLst>
</file>

<file path=ppt/tags/tag3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1"/>
  <p:tag name="KSO_WM_UNIT_INDEX" val="21"/>
  <p:tag name="KSO_WM_UNIT_LAYERLEVEL" val="1"/>
  <p:tag name="KSO_WM_UNIT_TYPE" val="i"/>
</p:tagLst>
</file>

<file path=ppt/tags/tag3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2"/>
  <p:tag name="KSO_WM_UNIT_INDEX" val="22"/>
  <p:tag name="KSO_WM_UNIT_LAYERLEVEL" val="1"/>
  <p:tag name="KSO_WM_UNIT_TYPE" val="i"/>
</p:tagLst>
</file>

<file path=ppt/tags/tag3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3"/>
  <p:tag name="KSO_WM_UNIT_INDEX" val="23"/>
  <p:tag name="KSO_WM_UNIT_LAYERLEVEL" val="1"/>
  <p:tag name="KSO_WM_UNIT_TYPE" val="i"/>
</p:tagLst>
</file>

<file path=ppt/tags/tag3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4"/>
  <p:tag name="KSO_WM_UNIT_INDEX" val="24"/>
  <p:tag name="KSO_WM_UNIT_LAYERLEVEL" val="1"/>
  <p:tag name="KSO_WM_UNIT_TYPE" val="i"/>
</p:tagLst>
</file>

<file path=ppt/tags/tag4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5"/>
  <p:tag name="KSO_WM_UNIT_INDEX" val="25"/>
  <p:tag name="KSO_WM_UNIT_LAYERLEVEL" val="1"/>
  <p:tag name="KSO_WM_UNIT_TYPE" val="i"/>
</p:tagLst>
</file>

<file path=ppt/tags/tag4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6"/>
  <p:tag name="KSO_WM_UNIT_INDEX" val="26"/>
  <p:tag name="KSO_WM_UNIT_LAYERLEVEL" val="1"/>
  <p:tag name="KSO_WM_UNIT_TYPE" val="i"/>
</p:tagLst>
</file>

<file path=ppt/tags/tag4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7"/>
  <p:tag name="KSO_WM_UNIT_INDEX" val="27"/>
  <p:tag name="KSO_WM_UNIT_LAYERLEVEL" val="1"/>
  <p:tag name="KSO_WM_UNIT_TYPE" val="i"/>
</p:tagLst>
</file>

<file path=ppt/tags/tag4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8"/>
  <p:tag name="KSO_WM_UNIT_INDEX" val="28"/>
  <p:tag name="KSO_WM_UNIT_LAYERLEVEL" val="1"/>
  <p:tag name="KSO_WM_UNIT_TYPE" val="i"/>
</p:tagLst>
</file>

<file path=ppt/tags/tag4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9"/>
  <p:tag name="KSO_WM_UNIT_INDEX" val="29"/>
  <p:tag name="KSO_WM_UNIT_LAYERLEVEL" val="1"/>
  <p:tag name="KSO_WM_UNIT_TYPE" val="i"/>
</p:tagLst>
</file>

<file path=ppt/tags/tag4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0"/>
  <p:tag name="KSO_WM_UNIT_INDEX" val="30"/>
  <p:tag name="KSO_WM_UNIT_LAYERLEVEL" val="1"/>
  <p:tag name="KSO_WM_UNIT_TYPE" val="i"/>
</p:tagLst>
</file>

<file path=ppt/tags/tag4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1"/>
  <p:tag name="KSO_WM_UNIT_INDEX" val="31"/>
  <p:tag name="KSO_WM_UNIT_LAYERLEVEL" val="1"/>
  <p:tag name="KSO_WM_UNIT_TYPE" val="i"/>
</p:tagLst>
</file>

<file path=ppt/tags/tag4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2"/>
  <p:tag name="KSO_WM_UNIT_INDEX" val="32"/>
  <p:tag name="KSO_WM_UNIT_LAYERLEVEL" val="1"/>
  <p:tag name="KSO_WM_UNIT_TYPE" val="i"/>
</p:tagLst>
</file>

<file path=ppt/tags/tag4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3"/>
  <p:tag name="KSO_WM_UNIT_INDEX" val="33"/>
  <p:tag name="KSO_WM_UNIT_LAYERLEVEL" val="1"/>
  <p:tag name="KSO_WM_UNIT_TYPE" val="i"/>
</p:tagLst>
</file>

<file path=ppt/tags/tag4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4"/>
  <p:tag name="KSO_WM_UNIT_INDEX" val="34"/>
  <p:tag name="KSO_WM_UNIT_LAYERLEVEL" val="1"/>
  <p:tag name="KSO_WM_UNIT_TYPE" val="i"/>
</p:tagLst>
</file>

<file path=ppt/tags/tag4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5"/>
  <p:tag name="KSO_WM_UNIT_INDEX" val="35"/>
  <p:tag name="KSO_WM_UNIT_LAYERLEVEL" val="1"/>
  <p:tag name="KSO_WM_UNIT_TYPE" val="i"/>
</p:tagLst>
</file>

<file path=ppt/tags/tag4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6"/>
  <p:tag name="KSO_WM_UNIT_INDEX" val="36"/>
  <p:tag name="KSO_WM_UNIT_LAYERLEVEL" val="1"/>
  <p:tag name="KSO_WM_UNIT_TYPE" val="i"/>
</p:tagLst>
</file>

<file path=ppt/tags/tag4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7"/>
  <p:tag name="KSO_WM_UNIT_INDEX" val="37"/>
  <p:tag name="KSO_WM_UNIT_LAYERLEVEL" val="1"/>
  <p:tag name="KSO_WM_UNIT_TYPE" val="i"/>
</p:tagLst>
</file>

<file path=ppt/tags/tag4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8"/>
  <p:tag name="KSO_WM_UNIT_INDEX" val="38"/>
  <p:tag name="KSO_WM_UNIT_LAYERLEVEL" val="1"/>
  <p:tag name="KSO_WM_UNIT_TYPE" val="i"/>
</p:tagLst>
</file>

<file path=ppt/tags/tag4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9"/>
  <p:tag name="KSO_WM_UNIT_INDEX" val="39"/>
  <p:tag name="KSO_WM_UNIT_LAYERLEVEL" val="1"/>
  <p:tag name="KSO_WM_UNIT_TYPE" val="i"/>
</p:tagLst>
</file>

<file path=ppt/tags/tag4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40"/>
  <p:tag name="KSO_WM_UNIT_INDEX" val="40"/>
  <p:tag name="KSO_WM_UNIT_LAYERLEVEL" val="1"/>
  <p:tag name="KSO_WM_UNIT_TYPE" val="i"/>
</p:tagLst>
</file>

<file path=ppt/tags/tag4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41"/>
  <p:tag name="KSO_WM_UNIT_INDEX" val="41"/>
  <p:tag name="KSO_WM_UNIT_LAYERLEVEL" val="1"/>
  <p:tag name="KSO_WM_UNIT_TYPE" val="i"/>
</p:tagLst>
</file>

<file path=ppt/tags/tag4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4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41"/>
  <p:tag name="KSO_WM_UNIT_INDEX" val="41"/>
  <p:tag name="KSO_WM_UNIT_LAYERLEVEL" val="1"/>
  <p:tag name="KSO_WM_UNIT_TYPE" val="i"/>
</p:tagLst>
</file>

<file path=ppt/tags/tag4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42"/>
  <p:tag name="KSO_WM_UNIT_INDEX" val="42"/>
  <p:tag name="KSO_WM_UNIT_LAYERLEVEL" val="1"/>
  <p:tag name="KSO_WM_UNIT_TYPE" val="i"/>
</p:tagLst>
</file>

<file path=ppt/tags/tag4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41"/>
  <p:tag name="KSO_WM_UNIT_INDEX" val="41"/>
  <p:tag name="KSO_WM_UNIT_LAYERLEVEL" val="1"/>
  <p:tag name="KSO_WM_UNIT_TYPE" val="i"/>
</p:tagLst>
</file>

<file path=ppt/tags/tag4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40"/>
  <p:tag name="KSO_WM_UNIT_INDEX" val="40"/>
  <p:tag name="KSO_WM_UNIT_LAYERLEVEL" val="1"/>
  <p:tag name="KSO_WM_UNIT_TYPE" val="i"/>
</p:tagLst>
</file>

<file path=ppt/tags/tag4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39"/>
  <p:tag name="KSO_WM_UNIT_INDEX" val="39"/>
  <p:tag name="KSO_WM_UNIT_LAYERLEVEL" val="1"/>
  <p:tag name="KSO_WM_UNIT_TYPE" val="i"/>
</p:tagLst>
</file>

<file path=ppt/tags/tag4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38"/>
  <p:tag name="KSO_WM_UNIT_INDEX" val="38"/>
  <p:tag name="KSO_WM_UNIT_LAYERLEVEL" val="1"/>
  <p:tag name="KSO_WM_UNIT_TYPE" val="i"/>
</p:tagLst>
</file>

<file path=ppt/tags/tag4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37"/>
  <p:tag name="KSO_WM_UNIT_INDEX" val="37"/>
  <p:tag name="KSO_WM_UNIT_LAYERLEVEL" val="1"/>
  <p:tag name="KSO_WM_UNIT_TYPE" val="i"/>
</p:tagLst>
</file>

<file path=ppt/tags/tag4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36"/>
  <p:tag name="KSO_WM_UNIT_INDEX" val="36"/>
  <p:tag name="KSO_WM_UNIT_LAYERLEVEL" val="1"/>
  <p:tag name="KSO_WM_UNIT_TYPE" val="i"/>
</p:tagLst>
</file>

<file path=ppt/tags/tag4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35"/>
  <p:tag name="KSO_WM_UNIT_INDEX" val="35"/>
  <p:tag name="KSO_WM_UNIT_LAYERLEVEL" val="1"/>
  <p:tag name="KSO_WM_UNIT_TYPE" val="i"/>
</p:tagLst>
</file>

<file path=ppt/tags/tag4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34"/>
  <p:tag name="KSO_WM_UNIT_INDEX" val="34"/>
  <p:tag name="KSO_WM_UNIT_LAYERLEVEL" val="1"/>
  <p:tag name="KSO_WM_UNIT_TYPE" val="i"/>
</p:tagLst>
</file>

<file path=ppt/tags/tag4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33"/>
  <p:tag name="KSO_WM_UNIT_INDEX" val="33"/>
  <p:tag name="KSO_WM_UNIT_LAYERLEVEL" val="1"/>
  <p:tag name="KSO_WM_UNIT_TYPE" val="i"/>
</p:tagLst>
</file>

<file path=ppt/tags/tag4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32"/>
  <p:tag name="KSO_WM_UNIT_INDEX" val="32"/>
  <p:tag name="KSO_WM_UNIT_LAYERLEVEL" val="1"/>
  <p:tag name="KSO_WM_UNIT_TYPE" val="i"/>
</p:tagLst>
</file>

<file path=ppt/tags/tag4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31"/>
  <p:tag name="KSO_WM_UNIT_INDEX" val="31"/>
  <p:tag name="KSO_WM_UNIT_LAYERLEVEL" val="1"/>
  <p:tag name="KSO_WM_UNIT_TYPE" val="i"/>
</p:tagLst>
</file>

<file path=ppt/tags/tag4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30"/>
  <p:tag name="KSO_WM_UNIT_INDEX" val="30"/>
  <p:tag name="KSO_WM_UNIT_LAYERLEVEL" val="1"/>
  <p:tag name="KSO_WM_UNIT_TYPE" val="i"/>
</p:tagLst>
</file>

<file path=ppt/tags/tag4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9"/>
  <p:tag name="KSO_WM_UNIT_INDEX" val="29"/>
  <p:tag name="KSO_WM_UNIT_LAYERLEVEL" val="1"/>
  <p:tag name="KSO_WM_UNIT_TYPE" val="i"/>
</p:tagLst>
</file>

<file path=ppt/tags/tag4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8"/>
  <p:tag name="KSO_WM_UNIT_INDEX" val="28"/>
  <p:tag name="KSO_WM_UNIT_LAYERLEVEL" val="1"/>
  <p:tag name="KSO_WM_UNIT_TYPE" val="i"/>
</p:tagLst>
</file>

<file path=ppt/tags/tag4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7"/>
  <p:tag name="KSO_WM_UNIT_INDEX" val="27"/>
  <p:tag name="KSO_WM_UNIT_LAYERLEVEL" val="1"/>
  <p:tag name="KSO_WM_UNIT_TYPE" val="i"/>
</p:tagLst>
</file>

<file path=ppt/tags/tag4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6"/>
  <p:tag name="KSO_WM_UNIT_INDEX" val="26"/>
  <p:tag name="KSO_WM_UNIT_LAYERLEVEL" val="1"/>
  <p:tag name="KSO_WM_UNIT_TYPE" val="i"/>
</p:tagLst>
</file>

<file path=ppt/tags/tag4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5"/>
  <p:tag name="KSO_WM_UNIT_INDEX" val="25"/>
  <p:tag name="KSO_WM_UNIT_LAYERLEVEL" val="1"/>
  <p:tag name="KSO_WM_UNIT_TYPE" val="i"/>
</p:tagLst>
</file>

<file path=ppt/tags/tag4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4"/>
  <p:tag name="KSO_WM_UNIT_INDEX" val="24"/>
  <p:tag name="KSO_WM_UNIT_LAYERLEVEL" val="1"/>
  <p:tag name="KSO_WM_UNIT_TYPE" val="i"/>
</p:tagLst>
</file>

<file path=ppt/tags/tag4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3"/>
  <p:tag name="KSO_WM_UNIT_INDEX" val="23"/>
  <p:tag name="KSO_WM_UNIT_LAYERLEVEL" val="1"/>
  <p:tag name="KSO_WM_UNIT_TYPE" val="i"/>
</p:tagLst>
</file>

<file path=ppt/tags/tag4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2"/>
  <p:tag name="KSO_WM_UNIT_INDEX" val="22"/>
  <p:tag name="KSO_WM_UNIT_LAYERLEVEL" val="1"/>
  <p:tag name="KSO_WM_UNIT_TYPE" val="i"/>
</p:tagLst>
</file>

<file path=ppt/tags/tag4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1"/>
  <p:tag name="KSO_WM_UNIT_INDEX" val="21"/>
  <p:tag name="KSO_WM_UNIT_LAYERLEVEL" val="1"/>
  <p:tag name="KSO_WM_UNIT_TYPE" val="i"/>
</p:tagLst>
</file>

<file path=ppt/tags/tag4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0"/>
  <p:tag name="KSO_WM_UNIT_INDEX" val="20"/>
  <p:tag name="KSO_WM_UNIT_LAYERLEVEL" val="1"/>
  <p:tag name="KSO_WM_UNIT_TYPE" val="i"/>
</p:tagLst>
</file>

<file path=ppt/tags/tag4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9"/>
  <p:tag name="KSO_WM_UNIT_INDEX" val="19"/>
  <p:tag name="KSO_WM_UNIT_LAYERLEVEL" val="1"/>
  <p:tag name="KSO_WM_UNIT_TYPE" val="i"/>
</p:tagLst>
</file>

<file path=ppt/tags/tag4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8"/>
  <p:tag name="KSO_WM_UNIT_INDEX" val="18"/>
  <p:tag name="KSO_WM_UNIT_LAYERLEVEL" val="1"/>
  <p:tag name="KSO_WM_UNIT_TYPE" val="i"/>
</p:tagLst>
</file>

<file path=ppt/tags/tag4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7"/>
  <p:tag name="KSO_WM_UNIT_INDEX" val="17"/>
  <p:tag name="KSO_WM_UNIT_LAYERLEVEL" val="1"/>
  <p:tag name="KSO_WM_UNIT_TYPE" val="i"/>
</p:tagLst>
</file>

<file path=ppt/tags/tag4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6"/>
  <p:tag name="KSO_WM_UNIT_INDEX" val="16"/>
  <p:tag name="KSO_WM_UNIT_LAYERLEVEL" val="1"/>
  <p:tag name="KSO_WM_UNIT_TYPE" val="i"/>
</p:tagLst>
</file>

<file path=ppt/tags/tag4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5"/>
  <p:tag name="KSO_WM_UNIT_INDEX" val="15"/>
  <p:tag name="KSO_WM_UNIT_LAYERLEVEL" val="1"/>
  <p:tag name="KSO_WM_UNIT_TYPE" val="i"/>
</p:tagLst>
</file>

<file path=ppt/tags/tag4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4"/>
  <p:tag name="KSO_WM_UNIT_INDEX" val="14"/>
  <p:tag name="KSO_WM_UNIT_LAYERLEVEL" val="1"/>
  <p:tag name="KSO_WM_UNIT_TYPE" val="i"/>
</p:tagLst>
</file>

<file path=ppt/tags/tag4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3"/>
  <p:tag name="KSO_WM_UNIT_INDEX" val="13"/>
  <p:tag name="KSO_WM_UNIT_LAYERLEVEL" val="1"/>
  <p:tag name="KSO_WM_UNIT_TYPE" val="i"/>
</p:tagLst>
</file>

<file path=ppt/tags/tag4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2"/>
  <p:tag name="KSO_WM_UNIT_INDEX" val="12"/>
  <p:tag name="KSO_WM_UNIT_LAYERLEVEL" val="1"/>
  <p:tag name="KSO_WM_UNIT_TYPE" val="i"/>
</p:tagLst>
</file>

<file path=ppt/tags/tag4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1"/>
  <p:tag name="KSO_WM_UNIT_INDEX" val="11"/>
  <p:tag name="KSO_WM_UNIT_LAYERLEVEL" val="1"/>
  <p:tag name="KSO_WM_UNIT_TYPE" val="i"/>
</p:tagLst>
</file>

<file path=ppt/tags/tag4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0"/>
  <p:tag name="KSO_WM_UNIT_INDEX" val="10"/>
  <p:tag name="KSO_WM_UNIT_LAYERLEVEL" val="1"/>
  <p:tag name="KSO_WM_UNIT_TYPE" val="i"/>
</p:tagLst>
</file>

<file path=ppt/tags/tag4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9"/>
  <p:tag name="KSO_WM_UNIT_INDEX" val="9"/>
  <p:tag name="KSO_WM_UNIT_LAYERLEVEL" val="1"/>
  <p:tag name="KSO_WM_UNIT_TYPE" val="i"/>
</p:tagLst>
</file>

<file path=ppt/tags/tag4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8"/>
  <p:tag name="KSO_WM_UNIT_INDEX" val="8"/>
  <p:tag name="KSO_WM_UNIT_LAYERLEVEL" val="1"/>
  <p:tag name="KSO_WM_UNIT_TYPE" val="i"/>
</p:tagLst>
</file>

<file path=ppt/tags/tag4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7"/>
  <p:tag name="KSO_WM_UNIT_INDEX" val="7"/>
  <p:tag name="KSO_WM_UNIT_LAYERLEVEL" val="1"/>
  <p:tag name="KSO_WM_UNIT_TYPE" val="i"/>
</p:tagLst>
</file>

<file path=ppt/tags/tag4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6"/>
  <p:tag name="KSO_WM_UNIT_INDEX" val="6"/>
  <p:tag name="KSO_WM_UNIT_LAYERLEVEL" val="1"/>
  <p:tag name="KSO_WM_UNIT_TYPE" val="i"/>
</p:tagLst>
</file>

<file path=ppt/tags/tag4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5"/>
  <p:tag name="KSO_WM_UNIT_INDEX" val="5"/>
  <p:tag name="KSO_WM_UNIT_LAYERLEVEL" val="1"/>
  <p:tag name="KSO_WM_UNIT_TYPE" val="i"/>
</p:tagLst>
</file>

<file path=ppt/tags/tag4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4"/>
  <p:tag name="KSO_WM_UNIT_INDEX" val="4"/>
  <p:tag name="KSO_WM_UNIT_LAYERLEVEL" val="1"/>
  <p:tag name="KSO_WM_UNIT_TYPE" val="i"/>
</p:tagLst>
</file>

<file path=ppt/tags/tag4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3"/>
  <p:tag name="KSO_WM_UNIT_INDEX" val="3"/>
  <p:tag name="KSO_WM_UNIT_LAYERLEVEL" val="1"/>
  <p:tag name="KSO_WM_UNIT_TYPE" val="i"/>
</p:tagLst>
</file>

<file path=ppt/tags/tag4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"/>
  <p:tag name="KSO_WM_UNIT_INDEX" val="2"/>
  <p:tag name="KSO_WM_UNIT_LAYERLEVEL" val="1"/>
  <p:tag name="KSO_WM_UNIT_TYPE" val="i"/>
</p:tagLst>
</file>

<file path=ppt/tags/tag4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41"/>
  <p:tag name="KSO_WM_UNIT_INDEX" val="41"/>
  <p:tag name="KSO_WM_UNIT_LAYERLEVEL" val="1"/>
  <p:tag name="KSO_WM_UNIT_TYPE" val="i"/>
</p:tagLst>
</file>

<file path=ppt/tags/tag4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42"/>
  <p:tag name="KSO_WM_UNIT_INDEX" val="42"/>
  <p:tag name="KSO_WM_UNIT_LAYERLEVEL" val="1"/>
  <p:tag name="KSO_WM_UNIT_TYPE" val="i"/>
</p:tagLst>
</file>

<file path=ppt/tags/tag4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4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"/>
  <p:tag name="KSO_WM_UNIT_INDEX" val="2"/>
  <p:tag name="KSO_WM_UNIT_LAYERLEVEL" val="1"/>
  <p:tag name="KSO_WM_UNIT_TYPE" val="i"/>
</p:tagLst>
</file>

<file path=ppt/tags/tag4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3"/>
  <p:tag name="KSO_WM_UNIT_INDEX" val="3"/>
  <p:tag name="KSO_WM_UNIT_LAYERLEVEL" val="1"/>
  <p:tag name="KSO_WM_UNIT_TYPE" val="i"/>
</p:tagLst>
</file>

<file path=ppt/tags/tag4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4"/>
  <p:tag name="KSO_WM_UNIT_INDEX" val="4"/>
  <p:tag name="KSO_WM_UNIT_LAYERLEVEL" val="1"/>
  <p:tag name="KSO_WM_UNIT_TYPE" val="i"/>
</p:tagLst>
</file>

<file path=ppt/tags/tag4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5"/>
  <p:tag name="KSO_WM_UNIT_INDEX" val="5"/>
  <p:tag name="KSO_WM_UNIT_LAYERLEVEL" val="1"/>
  <p:tag name="KSO_WM_UNIT_TYPE" val="i"/>
</p:tagLst>
</file>

<file path=ppt/tags/tag4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6"/>
  <p:tag name="KSO_WM_UNIT_INDEX" val="6"/>
  <p:tag name="KSO_WM_UNIT_LAYERLEVEL" val="1"/>
  <p:tag name="KSO_WM_UNIT_TYPE" val="i"/>
</p:tagLst>
</file>

<file path=ppt/tags/tag4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7"/>
  <p:tag name="KSO_WM_UNIT_INDEX" val="7"/>
  <p:tag name="KSO_WM_UNIT_LAYERLEVEL" val="1"/>
  <p:tag name="KSO_WM_UNIT_TYPE" val="i"/>
</p:tagLst>
</file>

<file path=ppt/tags/tag4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8"/>
  <p:tag name="KSO_WM_UNIT_INDEX" val="8"/>
  <p:tag name="KSO_WM_UNIT_LAYERLEVEL" val="1"/>
  <p:tag name="KSO_WM_UNIT_TYPE" val="i"/>
</p:tagLst>
</file>

<file path=ppt/tags/tag4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9"/>
  <p:tag name="KSO_WM_UNIT_INDEX" val="9"/>
  <p:tag name="KSO_WM_UNIT_LAYERLEVEL" val="1"/>
  <p:tag name="KSO_WM_UNIT_TYPE" val="i"/>
</p:tagLst>
</file>

<file path=ppt/tags/tag4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0"/>
  <p:tag name="KSO_WM_UNIT_INDEX" val="10"/>
  <p:tag name="KSO_WM_UNIT_LAYERLEVEL" val="1"/>
  <p:tag name="KSO_WM_UNIT_TYPE" val="i"/>
</p:tagLst>
</file>

<file path=ppt/tags/tag4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1"/>
  <p:tag name="KSO_WM_UNIT_INDEX" val="11"/>
  <p:tag name="KSO_WM_UNIT_LAYERLEVEL" val="1"/>
  <p:tag name="KSO_WM_UNIT_TYPE" val="i"/>
</p:tagLst>
</file>

<file path=ppt/tags/tag4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2"/>
  <p:tag name="KSO_WM_UNIT_INDEX" val="12"/>
  <p:tag name="KSO_WM_UNIT_LAYERLEVEL" val="1"/>
  <p:tag name="KSO_WM_UNIT_TYPE" val="i"/>
</p:tagLst>
</file>

<file path=ppt/tags/tag4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3"/>
  <p:tag name="KSO_WM_UNIT_INDEX" val="13"/>
  <p:tag name="KSO_WM_UNIT_LAYERLEVEL" val="1"/>
  <p:tag name="KSO_WM_UNIT_TYPE" val="i"/>
</p:tagLst>
</file>

<file path=ppt/tags/tag4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4"/>
  <p:tag name="KSO_WM_UNIT_INDEX" val="14"/>
  <p:tag name="KSO_WM_UNIT_LAYERLEVEL" val="1"/>
  <p:tag name="KSO_WM_UNIT_TYPE" val="i"/>
</p:tagLst>
</file>

<file path=ppt/tags/tag4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5"/>
  <p:tag name="KSO_WM_UNIT_INDEX" val="15"/>
  <p:tag name="KSO_WM_UNIT_LAYERLEVEL" val="1"/>
  <p:tag name="KSO_WM_UNIT_TYPE" val="i"/>
</p:tagLst>
</file>

<file path=ppt/tags/tag4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6"/>
  <p:tag name="KSO_WM_UNIT_INDEX" val="16"/>
  <p:tag name="KSO_WM_UNIT_LAYERLEVEL" val="1"/>
  <p:tag name="KSO_WM_UNIT_TYPE" val="i"/>
</p:tagLst>
</file>

<file path=ppt/tags/tag4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7"/>
  <p:tag name="KSO_WM_UNIT_INDEX" val="17"/>
  <p:tag name="KSO_WM_UNIT_LAYERLEVEL" val="1"/>
  <p:tag name="KSO_WM_UNIT_TYPE" val="i"/>
</p:tagLst>
</file>

<file path=ppt/tags/tag4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8"/>
  <p:tag name="KSO_WM_UNIT_INDEX" val="18"/>
  <p:tag name="KSO_WM_UNIT_LAYERLEVEL" val="1"/>
  <p:tag name="KSO_WM_UNIT_TYPE" val="i"/>
</p:tagLst>
</file>

<file path=ppt/tags/tag4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9"/>
  <p:tag name="KSO_WM_UNIT_INDEX" val="19"/>
  <p:tag name="KSO_WM_UNIT_LAYERLEVEL" val="1"/>
  <p:tag name="KSO_WM_UNIT_TYPE" val="i"/>
</p:tagLst>
</file>

<file path=ppt/tags/tag4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0"/>
  <p:tag name="KSO_WM_UNIT_INDEX" val="20"/>
  <p:tag name="KSO_WM_UNIT_LAYERLEVEL" val="1"/>
  <p:tag name="KSO_WM_UNIT_TYPE" val="i"/>
</p:tagLst>
</file>

<file path=ppt/tags/tag4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1"/>
  <p:tag name="KSO_WM_UNIT_INDEX" val="21"/>
  <p:tag name="KSO_WM_UNIT_LAYERLEVEL" val="1"/>
  <p:tag name="KSO_WM_UNIT_TYPE" val="i"/>
</p:tagLst>
</file>

<file path=ppt/tags/tag4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2"/>
  <p:tag name="KSO_WM_UNIT_INDEX" val="22"/>
  <p:tag name="KSO_WM_UNIT_LAYERLEVEL" val="1"/>
  <p:tag name="KSO_WM_UNIT_TYPE" val="i"/>
</p:tagLst>
</file>

<file path=ppt/tags/tag4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3"/>
  <p:tag name="KSO_WM_UNIT_INDEX" val="23"/>
  <p:tag name="KSO_WM_UNIT_LAYERLEVEL" val="1"/>
  <p:tag name="KSO_WM_UNIT_TYPE" val="i"/>
</p:tagLst>
</file>

<file path=ppt/tags/tag4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4"/>
  <p:tag name="KSO_WM_UNIT_INDEX" val="24"/>
  <p:tag name="KSO_WM_UNIT_LAYERLEVEL" val="1"/>
  <p:tag name="KSO_WM_UNIT_TYPE" val="i"/>
</p:tagLst>
</file>

<file path=ppt/tags/tag4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5"/>
  <p:tag name="KSO_WM_UNIT_INDEX" val="25"/>
  <p:tag name="KSO_WM_UNIT_LAYERLEVEL" val="1"/>
  <p:tag name="KSO_WM_UNIT_TYPE" val="i"/>
</p:tagLst>
</file>

<file path=ppt/tags/tag4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6"/>
  <p:tag name="KSO_WM_UNIT_INDEX" val="26"/>
  <p:tag name="KSO_WM_UNIT_LAYERLEVEL" val="1"/>
  <p:tag name="KSO_WM_UNIT_TYPE" val="i"/>
</p:tagLst>
</file>

<file path=ppt/tags/tag4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7"/>
  <p:tag name="KSO_WM_UNIT_INDEX" val="27"/>
  <p:tag name="KSO_WM_UNIT_LAYERLEVEL" val="1"/>
  <p:tag name="KSO_WM_UNIT_TYPE" val="i"/>
</p:tagLst>
</file>

<file path=ppt/tags/tag4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8"/>
  <p:tag name="KSO_WM_UNIT_INDEX" val="28"/>
  <p:tag name="KSO_WM_UNIT_LAYERLEVEL" val="1"/>
  <p:tag name="KSO_WM_UNIT_TYPE" val="i"/>
</p:tagLst>
</file>

<file path=ppt/tags/tag4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9"/>
  <p:tag name="KSO_WM_UNIT_INDEX" val="29"/>
  <p:tag name="KSO_WM_UNIT_LAYERLEVEL" val="1"/>
  <p:tag name="KSO_WM_UNIT_TYPE" val="i"/>
</p:tagLst>
</file>

<file path=ppt/tags/tag4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30"/>
  <p:tag name="KSO_WM_UNIT_INDEX" val="30"/>
  <p:tag name="KSO_WM_UNIT_LAYERLEVEL" val="1"/>
  <p:tag name="KSO_WM_UNIT_TYPE" val="i"/>
</p:tagLst>
</file>

<file path=ppt/tags/tag4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31"/>
  <p:tag name="KSO_WM_UNIT_INDEX" val="31"/>
  <p:tag name="KSO_WM_UNIT_LAYERLEVEL" val="1"/>
  <p:tag name="KSO_WM_UNIT_TYPE" val="i"/>
</p:tagLst>
</file>

<file path=ppt/tags/tag4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32"/>
  <p:tag name="KSO_WM_UNIT_INDEX" val="32"/>
  <p:tag name="KSO_WM_UNIT_LAYERLEVEL" val="1"/>
  <p:tag name="KSO_WM_UNIT_TYPE" val="i"/>
</p:tagLst>
</file>

<file path=ppt/tags/tag5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33"/>
  <p:tag name="KSO_WM_UNIT_INDEX" val="33"/>
  <p:tag name="KSO_WM_UNIT_LAYERLEVEL" val="1"/>
  <p:tag name="KSO_WM_UNIT_TYPE" val="i"/>
</p:tagLst>
</file>

<file path=ppt/tags/tag5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34"/>
  <p:tag name="KSO_WM_UNIT_INDEX" val="34"/>
  <p:tag name="KSO_WM_UNIT_LAYERLEVEL" val="1"/>
  <p:tag name="KSO_WM_UNIT_TYPE" val="i"/>
</p:tagLst>
</file>

<file path=ppt/tags/tag5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35"/>
  <p:tag name="KSO_WM_UNIT_INDEX" val="35"/>
  <p:tag name="KSO_WM_UNIT_LAYERLEVEL" val="1"/>
  <p:tag name="KSO_WM_UNIT_TYPE" val="i"/>
</p:tagLst>
</file>

<file path=ppt/tags/tag5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36"/>
  <p:tag name="KSO_WM_UNIT_INDEX" val="36"/>
  <p:tag name="KSO_WM_UNIT_LAYERLEVEL" val="1"/>
  <p:tag name="KSO_WM_UNIT_TYPE" val="i"/>
</p:tagLst>
</file>

<file path=ppt/tags/tag5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37"/>
  <p:tag name="KSO_WM_UNIT_INDEX" val="37"/>
  <p:tag name="KSO_WM_UNIT_LAYERLEVEL" val="1"/>
  <p:tag name="KSO_WM_UNIT_TYPE" val="i"/>
</p:tagLst>
</file>

<file path=ppt/tags/tag5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38"/>
  <p:tag name="KSO_WM_UNIT_INDEX" val="38"/>
  <p:tag name="KSO_WM_UNIT_LAYERLEVEL" val="1"/>
  <p:tag name="KSO_WM_UNIT_TYPE" val="i"/>
</p:tagLst>
</file>

<file path=ppt/tags/tag5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39"/>
  <p:tag name="KSO_WM_UNIT_INDEX" val="39"/>
  <p:tag name="KSO_WM_UNIT_LAYERLEVEL" val="1"/>
  <p:tag name="KSO_WM_UNIT_TYPE" val="i"/>
</p:tagLst>
</file>

<file path=ppt/tags/tag5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40"/>
  <p:tag name="KSO_WM_UNIT_INDEX" val="40"/>
  <p:tag name="KSO_WM_UNIT_LAYERLEVEL" val="1"/>
  <p:tag name="KSO_WM_UNIT_TYPE" val="i"/>
</p:tagLst>
</file>

<file path=ppt/tags/tag5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41"/>
  <p:tag name="KSO_WM_UNIT_INDEX" val="41"/>
  <p:tag name="KSO_WM_UNIT_LAYERLEVEL" val="1"/>
  <p:tag name="KSO_WM_UNIT_TYPE" val="i"/>
</p:tagLst>
</file>

<file path=ppt/tags/tag5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41"/>
  <p:tag name="KSO_WM_UNIT_INDEX" val="41"/>
  <p:tag name="KSO_WM_UNIT_LAYERLEVEL" val="1"/>
  <p:tag name="KSO_WM_UNIT_TYPE" val="i"/>
</p:tagLst>
</file>

<file path=ppt/tags/tag5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42"/>
  <p:tag name="KSO_WM_UNIT_INDEX" val="42"/>
  <p:tag name="KSO_WM_UNIT_LAYERLEVEL" val="1"/>
  <p:tag name="KSO_WM_UNIT_TYPE" val="i"/>
</p:tagLst>
</file>

<file path=ppt/tags/tag5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选择预设副标题"/>
  <p:tag name="KSO_WM_UNIT_TYPE" val="b"/>
  <p:tag name="KSO_WM_UNIT_VALUE" val="17"/>
</p:tagLst>
</file>

<file path=ppt/tags/tag5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"/>
  <p:tag name="KSO_WM_UNIT_INDEX" val="2"/>
  <p:tag name="KSO_WM_UNIT_LAYERLEVEL" val="1"/>
  <p:tag name="KSO_WM_UNIT_TYPE" val="i"/>
</p:tagLst>
</file>

<file path=ppt/tags/tag5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"/>
  <p:tag name="KSO_WM_UNIT_INDEX" val="3"/>
  <p:tag name="KSO_WM_UNIT_LAYERLEVEL" val="1"/>
  <p:tag name="KSO_WM_UNIT_TYPE" val="i"/>
</p:tagLst>
</file>

<file path=ppt/tags/tag5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4"/>
  <p:tag name="KSO_WM_UNIT_INDEX" val="4"/>
  <p:tag name="KSO_WM_UNIT_LAYERLEVEL" val="1"/>
  <p:tag name="KSO_WM_UNIT_TYPE" val="i"/>
</p:tagLst>
</file>

<file path=ppt/tags/tag5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5"/>
  <p:tag name="KSO_WM_UNIT_INDEX" val="5"/>
  <p:tag name="KSO_WM_UNIT_LAYERLEVEL" val="1"/>
  <p:tag name="KSO_WM_UNIT_TYPE" val="i"/>
</p:tagLst>
</file>

<file path=ppt/tags/tag5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6"/>
  <p:tag name="KSO_WM_UNIT_INDEX" val="6"/>
  <p:tag name="KSO_WM_UNIT_LAYERLEVEL" val="1"/>
  <p:tag name="KSO_WM_UNIT_TYPE" val="i"/>
</p:tagLst>
</file>

<file path=ppt/tags/tag5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7"/>
  <p:tag name="KSO_WM_UNIT_INDEX" val="7"/>
  <p:tag name="KSO_WM_UNIT_LAYERLEVEL" val="1"/>
  <p:tag name="KSO_WM_UNIT_TYPE" val="i"/>
</p:tagLst>
</file>

<file path=ppt/tags/tag5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8"/>
  <p:tag name="KSO_WM_UNIT_INDEX" val="8"/>
  <p:tag name="KSO_WM_UNIT_LAYERLEVEL" val="1"/>
  <p:tag name="KSO_WM_UNIT_TYPE" val="i"/>
</p:tagLst>
</file>

<file path=ppt/tags/tag5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9"/>
  <p:tag name="KSO_WM_UNIT_INDEX" val="9"/>
  <p:tag name="KSO_WM_UNIT_LAYERLEVEL" val="1"/>
  <p:tag name="KSO_WM_UNIT_TYPE" val="i"/>
</p:tagLst>
</file>

<file path=ppt/tags/tag5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0"/>
  <p:tag name="KSO_WM_UNIT_INDEX" val="10"/>
  <p:tag name="KSO_WM_UNIT_LAYERLEVEL" val="1"/>
  <p:tag name="KSO_WM_UNIT_TYPE" val="i"/>
</p:tagLst>
</file>

<file path=ppt/tags/tag5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1"/>
  <p:tag name="KSO_WM_UNIT_INDEX" val="11"/>
  <p:tag name="KSO_WM_UNIT_LAYERLEVEL" val="1"/>
  <p:tag name="KSO_WM_UNIT_TYPE" val="i"/>
</p:tagLst>
</file>

<file path=ppt/tags/tag5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2"/>
  <p:tag name="KSO_WM_UNIT_INDEX" val="12"/>
  <p:tag name="KSO_WM_UNIT_LAYERLEVEL" val="1"/>
  <p:tag name="KSO_WM_UNIT_TYPE" val="i"/>
</p:tagLst>
</file>

<file path=ppt/tags/tag5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3"/>
  <p:tag name="KSO_WM_UNIT_INDEX" val="13"/>
  <p:tag name="KSO_WM_UNIT_LAYERLEVEL" val="1"/>
  <p:tag name="KSO_WM_UNIT_TYPE" val="i"/>
</p:tagLst>
</file>

<file path=ppt/tags/tag5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4"/>
  <p:tag name="KSO_WM_UNIT_INDEX" val="14"/>
  <p:tag name="KSO_WM_UNIT_LAYERLEVEL" val="1"/>
  <p:tag name="KSO_WM_UNIT_TYPE" val="i"/>
</p:tagLst>
</file>

<file path=ppt/tags/tag5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5"/>
  <p:tag name="KSO_WM_UNIT_INDEX" val="15"/>
  <p:tag name="KSO_WM_UNIT_LAYERLEVEL" val="1"/>
  <p:tag name="KSO_WM_UNIT_TYPE" val="i"/>
</p:tagLst>
</file>

<file path=ppt/tags/tag5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6"/>
  <p:tag name="KSO_WM_UNIT_INDEX" val="16"/>
  <p:tag name="KSO_WM_UNIT_LAYERLEVEL" val="1"/>
  <p:tag name="KSO_WM_UNIT_TYPE" val="i"/>
</p:tagLst>
</file>

<file path=ppt/tags/tag5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7"/>
  <p:tag name="KSO_WM_UNIT_INDEX" val="17"/>
  <p:tag name="KSO_WM_UNIT_LAYERLEVEL" val="1"/>
  <p:tag name="KSO_WM_UNIT_TYPE" val="i"/>
</p:tagLst>
</file>

<file path=ppt/tags/tag5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8"/>
  <p:tag name="KSO_WM_UNIT_INDEX" val="18"/>
  <p:tag name="KSO_WM_UNIT_LAYERLEVEL" val="1"/>
  <p:tag name="KSO_WM_UNIT_TYPE" val="i"/>
</p:tagLst>
</file>

<file path=ppt/tags/tag5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9"/>
  <p:tag name="KSO_WM_UNIT_INDEX" val="19"/>
  <p:tag name="KSO_WM_UNIT_LAYERLEVEL" val="1"/>
  <p:tag name="KSO_WM_UNIT_TYPE" val="i"/>
</p:tagLst>
</file>

<file path=ppt/tags/tag5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0"/>
  <p:tag name="KSO_WM_UNIT_INDEX" val="20"/>
  <p:tag name="KSO_WM_UNIT_LAYERLEVEL" val="1"/>
  <p:tag name="KSO_WM_UNIT_TYPE" val="i"/>
</p:tagLst>
</file>

<file path=ppt/tags/tag5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1"/>
  <p:tag name="KSO_WM_UNIT_INDEX" val="21"/>
  <p:tag name="KSO_WM_UNIT_LAYERLEVEL" val="1"/>
  <p:tag name="KSO_WM_UNIT_TYPE" val="i"/>
</p:tagLst>
</file>

<file path=ppt/tags/tag5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2"/>
  <p:tag name="KSO_WM_UNIT_INDEX" val="22"/>
  <p:tag name="KSO_WM_UNIT_LAYERLEVEL" val="1"/>
  <p:tag name="KSO_WM_UNIT_TYPE" val="i"/>
</p:tagLst>
</file>

<file path=ppt/tags/tag5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3"/>
  <p:tag name="KSO_WM_UNIT_INDEX" val="23"/>
  <p:tag name="KSO_WM_UNIT_LAYERLEVEL" val="1"/>
  <p:tag name="KSO_WM_UNIT_TYPE" val="i"/>
</p:tagLst>
</file>

<file path=ppt/tags/tag5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4"/>
  <p:tag name="KSO_WM_UNIT_INDEX" val="24"/>
  <p:tag name="KSO_WM_UNIT_LAYERLEVEL" val="1"/>
  <p:tag name="KSO_WM_UNIT_TYPE" val="i"/>
</p:tagLst>
</file>

<file path=ppt/tags/tag5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5"/>
  <p:tag name="KSO_WM_UNIT_INDEX" val="25"/>
  <p:tag name="KSO_WM_UNIT_LAYERLEVEL" val="1"/>
  <p:tag name="KSO_WM_UNIT_TYPE" val="i"/>
</p:tagLst>
</file>

<file path=ppt/tags/tag5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6"/>
  <p:tag name="KSO_WM_UNIT_INDEX" val="26"/>
  <p:tag name="KSO_WM_UNIT_LAYERLEVEL" val="1"/>
  <p:tag name="KSO_WM_UNIT_TYPE" val="i"/>
</p:tagLst>
</file>

<file path=ppt/tags/tag5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7"/>
  <p:tag name="KSO_WM_UNIT_INDEX" val="27"/>
  <p:tag name="KSO_WM_UNIT_LAYERLEVEL" val="1"/>
  <p:tag name="KSO_WM_UNIT_TYPE" val="i"/>
</p:tagLst>
</file>

<file path=ppt/tags/tag5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8"/>
  <p:tag name="KSO_WM_UNIT_INDEX" val="28"/>
  <p:tag name="KSO_WM_UNIT_LAYERLEVEL" val="1"/>
  <p:tag name="KSO_WM_UNIT_TYPE" val="i"/>
</p:tagLst>
</file>

<file path=ppt/tags/tag5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9"/>
  <p:tag name="KSO_WM_UNIT_INDEX" val="29"/>
  <p:tag name="KSO_WM_UNIT_LAYERLEVEL" val="1"/>
  <p:tag name="KSO_WM_UNIT_TYPE" val="i"/>
</p:tagLst>
</file>

<file path=ppt/tags/tag5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0"/>
  <p:tag name="KSO_WM_UNIT_INDEX" val="30"/>
  <p:tag name="KSO_WM_UNIT_LAYERLEVEL" val="1"/>
  <p:tag name="KSO_WM_UNIT_TYPE" val="i"/>
</p:tagLst>
</file>

<file path=ppt/tags/tag5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1"/>
  <p:tag name="KSO_WM_UNIT_INDEX" val="31"/>
  <p:tag name="KSO_WM_UNIT_LAYERLEVEL" val="1"/>
  <p:tag name="KSO_WM_UNIT_TYPE" val="i"/>
</p:tagLst>
</file>

<file path=ppt/tags/tag5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2"/>
  <p:tag name="KSO_WM_UNIT_INDEX" val="32"/>
  <p:tag name="KSO_WM_UNIT_LAYERLEVEL" val="1"/>
  <p:tag name="KSO_WM_UNIT_TYPE" val="i"/>
</p:tagLst>
</file>

<file path=ppt/tags/tag5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3"/>
  <p:tag name="KSO_WM_UNIT_INDEX" val="33"/>
  <p:tag name="KSO_WM_UNIT_LAYERLEVEL" val="1"/>
  <p:tag name="KSO_WM_UNIT_TYPE" val="i"/>
</p:tagLst>
</file>

<file path=ppt/tags/tag5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4"/>
  <p:tag name="KSO_WM_UNIT_INDEX" val="34"/>
  <p:tag name="KSO_WM_UNIT_LAYERLEVEL" val="1"/>
  <p:tag name="KSO_WM_UNIT_TYPE" val="i"/>
</p:tagLst>
</file>

<file path=ppt/tags/tag5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5"/>
  <p:tag name="KSO_WM_UNIT_INDEX" val="35"/>
  <p:tag name="KSO_WM_UNIT_LAYERLEVEL" val="1"/>
  <p:tag name="KSO_WM_UNIT_TYPE" val="i"/>
</p:tagLst>
</file>

<file path=ppt/tags/tag5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6"/>
  <p:tag name="KSO_WM_UNIT_INDEX" val="36"/>
  <p:tag name="KSO_WM_UNIT_LAYERLEVEL" val="1"/>
  <p:tag name="KSO_WM_UNIT_TYPE" val="i"/>
</p:tagLst>
</file>

<file path=ppt/tags/tag5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7"/>
  <p:tag name="KSO_WM_UNIT_INDEX" val="37"/>
  <p:tag name="KSO_WM_UNIT_LAYERLEVEL" val="1"/>
  <p:tag name="KSO_WM_UNIT_TYPE" val="i"/>
</p:tagLst>
</file>

<file path=ppt/tags/tag5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8"/>
  <p:tag name="KSO_WM_UNIT_INDEX" val="38"/>
  <p:tag name="KSO_WM_UNIT_LAYERLEVEL" val="1"/>
  <p:tag name="KSO_WM_UNIT_TYPE" val="i"/>
</p:tagLst>
</file>

<file path=ppt/tags/tag5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9"/>
  <p:tag name="KSO_WM_UNIT_INDEX" val="39"/>
  <p:tag name="KSO_WM_UNIT_LAYERLEVEL" val="1"/>
  <p:tag name="KSO_WM_UNIT_TYPE" val="i"/>
</p:tagLst>
</file>

<file path=ppt/tags/tag5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40"/>
  <p:tag name="KSO_WM_UNIT_INDEX" val="40"/>
  <p:tag name="KSO_WM_UNIT_LAYERLEVEL" val="1"/>
  <p:tag name="KSO_WM_UNIT_TYPE" val="i"/>
</p:tagLst>
</file>

<file path=ppt/tags/tag5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41"/>
  <p:tag name="KSO_WM_UNIT_INDEX" val="41"/>
  <p:tag name="KSO_WM_UNIT_LAYERLEVEL" val="1"/>
  <p:tag name="KSO_WM_UNIT_TYPE" val="i"/>
</p:tagLst>
</file>

<file path=ppt/tags/tag5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5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5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5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5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"/>
  <p:tag name="KSO_WM_UNIT_INDEX" val="5"/>
  <p:tag name="KSO_WM_UNIT_LAYERLEVEL" val="1"/>
  <p:tag name="KSO_WM_UNIT_TYPE" val="i"/>
</p:tagLst>
</file>

<file path=ppt/tags/tag5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"/>
  <p:tag name="KSO_WM_UNIT_INDEX" val="6"/>
  <p:tag name="KSO_WM_UNIT_LAYERLEVEL" val="1"/>
  <p:tag name="KSO_WM_UNIT_TYPE" val="i"/>
</p:tagLst>
</file>

<file path=ppt/tags/tag5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"/>
  <p:tag name="KSO_WM_UNIT_INDEX" val="7"/>
  <p:tag name="KSO_WM_UNIT_LAYERLEVEL" val="1"/>
  <p:tag name="KSO_WM_UNIT_TYPE" val="i"/>
</p:tagLst>
</file>

<file path=ppt/tags/tag5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"/>
  <p:tag name="KSO_WM_UNIT_INDEX" val="8"/>
  <p:tag name="KSO_WM_UNIT_LAYERLEVEL" val="1"/>
  <p:tag name="KSO_WM_UNIT_TYPE" val="i"/>
</p:tagLst>
</file>

<file path=ppt/tags/tag5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9"/>
  <p:tag name="KSO_WM_UNIT_INDEX" val="9"/>
  <p:tag name="KSO_WM_UNIT_LAYERLEVEL" val="1"/>
  <p:tag name="KSO_WM_UNIT_TYPE" val="i"/>
</p:tagLst>
</file>

<file path=ppt/tags/tag5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0"/>
  <p:tag name="KSO_WM_UNIT_INDEX" val="10"/>
  <p:tag name="KSO_WM_UNIT_LAYERLEVEL" val="1"/>
  <p:tag name="KSO_WM_UNIT_TYPE" val="i"/>
</p:tagLst>
</file>

<file path=ppt/tags/tag5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1"/>
  <p:tag name="KSO_WM_UNIT_INDEX" val="11"/>
  <p:tag name="KSO_WM_UNIT_LAYERLEVEL" val="1"/>
  <p:tag name="KSO_WM_UNIT_TYPE" val="i"/>
</p:tagLst>
</file>

<file path=ppt/tags/tag5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2"/>
  <p:tag name="KSO_WM_UNIT_INDEX" val="12"/>
  <p:tag name="KSO_WM_UNIT_LAYERLEVEL" val="1"/>
  <p:tag name="KSO_WM_UNIT_TYPE" val="i"/>
</p:tagLst>
</file>

<file path=ppt/tags/tag5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3"/>
  <p:tag name="KSO_WM_UNIT_INDEX" val="13"/>
  <p:tag name="KSO_WM_UNIT_LAYERLEVEL" val="1"/>
  <p:tag name="KSO_WM_UNIT_TYPE" val="i"/>
</p:tagLst>
</file>

<file path=ppt/tags/tag5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4"/>
  <p:tag name="KSO_WM_UNIT_INDEX" val="14"/>
  <p:tag name="KSO_WM_UNIT_LAYERLEVEL" val="1"/>
  <p:tag name="KSO_WM_UNIT_TYPE" val="i"/>
</p:tagLst>
</file>

<file path=ppt/tags/tag5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5"/>
  <p:tag name="KSO_WM_UNIT_INDEX" val="15"/>
  <p:tag name="KSO_WM_UNIT_LAYERLEVEL" val="1"/>
  <p:tag name="KSO_WM_UNIT_TYPE" val="i"/>
</p:tagLst>
</file>

<file path=ppt/tags/tag5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6"/>
  <p:tag name="KSO_WM_UNIT_INDEX" val="16"/>
  <p:tag name="KSO_WM_UNIT_LAYERLEVEL" val="1"/>
  <p:tag name="KSO_WM_UNIT_TYPE" val="i"/>
</p:tagLst>
</file>

<file path=ppt/tags/tag5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7"/>
  <p:tag name="KSO_WM_UNIT_INDEX" val="17"/>
  <p:tag name="KSO_WM_UNIT_LAYERLEVEL" val="1"/>
  <p:tag name="KSO_WM_UNIT_TYPE" val="i"/>
</p:tagLst>
</file>

<file path=ppt/tags/tag5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8"/>
  <p:tag name="KSO_WM_UNIT_INDEX" val="18"/>
  <p:tag name="KSO_WM_UNIT_LAYERLEVEL" val="1"/>
  <p:tag name="KSO_WM_UNIT_TYPE" val="i"/>
</p:tagLst>
</file>

<file path=ppt/tags/tag5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9"/>
  <p:tag name="KSO_WM_UNIT_INDEX" val="19"/>
  <p:tag name="KSO_WM_UNIT_LAYERLEVEL" val="1"/>
  <p:tag name="KSO_WM_UNIT_TYPE" val="i"/>
</p:tagLst>
</file>

<file path=ppt/tags/tag5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0"/>
  <p:tag name="KSO_WM_UNIT_INDEX" val="20"/>
  <p:tag name="KSO_WM_UNIT_LAYERLEVEL" val="1"/>
  <p:tag name="KSO_WM_UNIT_TYPE" val="i"/>
</p:tagLst>
</file>

<file path=ppt/tags/tag5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1"/>
  <p:tag name="KSO_WM_UNIT_INDEX" val="21"/>
  <p:tag name="KSO_WM_UNIT_LAYERLEVEL" val="1"/>
  <p:tag name="KSO_WM_UNIT_TYPE" val="i"/>
</p:tagLst>
</file>

<file path=ppt/tags/tag5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2"/>
  <p:tag name="KSO_WM_UNIT_INDEX" val="22"/>
  <p:tag name="KSO_WM_UNIT_LAYERLEVEL" val="1"/>
  <p:tag name="KSO_WM_UNIT_TYPE" val="i"/>
</p:tagLst>
</file>

<file path=ppt/tags/tag5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3"/>
  <p:tag name="KSO_WM_UNIT_INDEX" val="23"/>
  <p:tag name="KSO_WM_UNIT_LAYERLEVEL" val="1"/>
  <p:tag name="KSO_WM_UNIT_TYPE" val="i"/>
</p:tagLst>
</file>

<file path=ppt/tags/tag5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4"/>
  <p:tag name="KSO_WM_UNIT_INDEX" val="24"/>
  <p:tag name="KSO_WM_UNIT_LAYERLEVEL" val="1"/>
  <p:tag name="KSO_WM_UNIT_TYPE" val="i"/>
</p:tagLst>
</file>

<file path=ppt/tags/tag5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5"/>
  <p:tag name="KSO_WM_UNIT_INDEX" val="25"/>
  <p:tag name="KSO_WM_UNIT_LAYERLEVEL" val="1"/>
  <p:tag name="KSO_WM_UNIT_TYPE" val="i"/>
</p:tagLst>
</file>

<file path=ppt/tags/tag5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6"/>
  <p:tag name="KSO_WM_UNIT_INDEX" val="26"/>
  <p:tag name="KSO_WM_UNIT_LAYERLEVEL" val="1"/>
  <p:tag name="KSO_WM_UNIT_TYPE" val="i"/>
</p:tagLst>
</file>

<file path=ppt/tags/tag5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7"/>
  <p:tag name="KSO_WM_UNIT_INDEX" val="27"/>
  <p:tag name="KSO_WM_UNIT_LAYERLEVEL" val="1"/>
  <p:tag name="KSO_WM_UNIT_TYPE" val="i"/>
</p:tagLst>
</file>

<file path=ppt/tags/tag5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8"/>
  <p:tag name="KSO_WM_UNIT_INDEX" val="28"/>
  <p:tag name="KSO_WM_UNIT_LAYERLEVEL" val="1"/>
  <p:tag name="KSO_WM_UNIT_TYPE" val="i"/>
</p:tagLst>
</file>

<file path=ppt/tags/tag5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9"/>
  <p:tag name="KSO_WM_UNIT_INDEX" val="29"/>
  <p:tag name="KSO_WM_UNIT_LAYERLEVEL" val="1"/>
  <p:tag name="KSO_WM_UNIT_TYPE" val="i"/>
</p:tagLst>
</file>

<file path=ppt/tags/tag5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0"/>
  <p:tag name="KSO_WM_UNIT_INDEX" val="30"/>
  <p:tag name="KSO_WM_UNIT_LAYERLEVEL" val="1"/>
  <p:tag name="KSO_WM_UNIT_TYPE" val="i"/>
</p:tagLst>
</file>

<file path=ppt/tags/tag5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1"/>
  <p:tag name="KSO_WM_UNIT_INDEX" val="31"/>
  <p:tag name="KSO_WM_UNIT_LAYERLEVEL" val="1"/>
  <p:tag name="KSO_WM_UNIT_TYPE" val="i"/>
</p:tagLst>
</file>

<file path=ppt/tags/tag5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2"/>
  <p:tag name="KSO_WM_UNIT_INDEX" val="32"/>
  <p:tag name="KSO_WM_UNIT_LAYERLEVEL" val="1"/>
  <p:tag name="KSO_WM_UNIT_TYPE" val="i"/>
</p:tagLst>
</file>

<file path=ppt/tags/tag5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3"/>
  <p:tag name="KSO_WM_UNIT_INDEX" val="33"/>
  <p:tag name="KSO_WM_UNIT_LAYERLEVEL" val="1"/>
  <p:tag name="KSO_WM_UNIT_TYPE" val="i"/>
</p:tagLst>
</file>

<file path=ppt/tags/tag5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4"/>
  <p:tag name="KSO_WM_UNIT_INDEX" val="34"/>
  <p:tag name="KSO_WM_UNIT_LAYERLEVEL" val="1"/>
  <p:tag name="KSO_WM_UNIT_TYPE" val="i"/>
</p:tagLst>
</file>

<file path=ppt/tags/tag5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5"/>
  <p:tag name="KSO_WM_UNIT_INDEX" val="35"/>
  <p:tag name="KSO_WM_UNIT_LAYERLEVEL" val="1"/>
  <p:tag name="KSO_WM_UNIT_TYPE" val="i"/>
</p:tagLst>
</file>

<file path=ppt/tags/tag5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6"/>
  <p:tag name="KSO_WM_UNIT_INDEX" val="36"/>
  <p:tag name="KSO_WM_UNIT_LAYERLEVEL" val="1"/>
  <p:tag name="KSO_WM_UNIT_TYPE" val="i"/>
</p:tagLst>
</file>

<file path=ppt/tags/tag5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7"/>
  <p:tag name="KSO_WM_UNIT_INDEX" val="37"/>
  <p:tag name="KSO_WM_UNIT_LAYERLEVEL" val="1"/>
  <p:tag name="KSO_WM_UNIT_TYPE" val="i"/>
</p:tagLst>
</file>

<file path=ppt/tags/tag5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8"/>
  <p:tag name="KSO_WM_UNIT_INDEX" val="38"/>
  <p:tag name="KSO_WM_UNIT_LAYERLEVEL" val="1"/>
  <p:tag name="KSO_WM_UNIT_TYPE" val="i"/>
</p:tagLst>
</file>

<file path=ppt/tags/tag5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9"/>
  <p:tag name="KSO_WM_UNIT_INDEX" val="39"/>
  <p:tag name="KSO_WM_UNIT_LAYERLEVEL" val="1"/>
  <p:tag name="KSO_WM_UNIT_TYPE" val="i"/>
</p:tagLst>
</file>

<file path=ppt/tags/tag5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0"/>
  <p:tag name="KSO_WM_UNIT_INDEX" val="40"/>
  <p:tag name="KSO_WM_UNIT_LAYERLEVEL" val="1"/>
  <p:tag name="KSO_WM_UNIT_TYPE" val="i"/>
</p:tagLst>
</file>

<file path=ppt/tags/tag5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1"/>
  <p:tag name="KSO_WM_UNIT_INDEX" val="41"/>
  <p:tag name="KSO_WM_UNIT_LAYERLEVEL" val="1"/>
  <p:tag name="KSO_WM_UNIT_TYPE" val="i"/>
</p:tagLst>
</file>

<file path=ppt/tags/tag5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2"/>
  <p:tag name="KSO_WM_UNIT_INDEX" val="42"/>
  <p:tag name="KSO_WM_UNIT_LAYERLEVEL" val="1"/>
  <p:tag name="KSO_WM_UNIT_TYPE" val="i"/>
</p:tagLst>
</file>

<file path=ppt/tags/tag6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3"/>
  <p:tag name="KSO_WM_UNIT_INDEX" val="43"/>
  <p:tag name="KSO_WM_UNIT_LAYERLEVEL" val="1"/>
  <p:tag name="KSO_WM_UNIT_TYPE" val="i"/>
</p:tagLst>
</file>

<file path=ppt/tags/tag6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4"/>
  <p:tag name="KSO_WM_UNIT_INDEX" val="44"/>
  <p:tag name="KSO_WM_UNIT_LAYERLEVEL" val="1"/>
  <p:tag name="KSO_WM_UNIT_TYPE" val="i"/>
</p:tagLst>
</file>

<file path=ppt/tags/tag6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5"/>
  <p:tag name="KSO_WM_UNIT_INDEX" val="45"/>
  <p:tag name="KSO_WM_UNIT_LAYERLEVEL" val="1"/>
  <p:tag name="KSO_WM_UNIT_TYPE" val="i"/>
</p:tagLst>
</file>

<file path=ppt/tags/tag6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6"/>
  <p:tag name="KSO_WM_UNIT_INDEX" val="46"/>
  <p:tag name="KSO_WM_UNIT_LAYERLEVEL" val="1"/>
  <p:tag name="KSO_WM_UNIT_TYPE" val="i"/>
</p:tagLst>
</file>

<file path=ppt/tags/tag6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7"/>
  <p:tag name="KSO_WM_UNIT_INDEX" val="47"/>
  <p:tag name="KSO_WM_UNIT_LAYERLEVEL" val="1"/>
  <p:tag name="KSO_WM_UNIT_TYPE" val="i"/>
</p:tagLst>
</file>

<file path=ppt/tags/tag6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8"/>
  <p:tag name="KSO_WM_UNIT_INDEX" val="48"/>
  <p:tag name="KSO_WM_UNIT_LAYERLEVEL" val="1"/>
  <p:tag name="KSO_WM_UNIT_TYPE" val="i"/>
</p:tagLst>
</file>

<file path=ppt/tags/tag6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9"/>
  <p:tag name="KSO_WM_UNIT_INDEX" val="49"/>
  <p:tag name="KSO_WM_UNIT_LAYERLEVEL" val="1"/>
  <p:tag name="KSO_WM_UNIT_TYPE" val="i"/>
</p:tagLst>
</file>

<file path=ppt/tags/tag6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0"/>
  <p:tag name="KSO_WM_UNIT_INDEX" val="50"/>
  <p:tag name="KSO_WM_UNIT_LAYERLEVEL" val="1"/>
  <p:tag name="KSO_WM_UNIT_TYPE" val="i"/>
</p:tagLst>
</file>

<file path=ppt/tags/tag6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1"/>
  <p:tag name="KSO_WM_UNIT_INDEX" val="51"/>
  <p:tag name="KSO_WM_UNIT_LAYERLEVEL" val="1"/>
  <p:tag name="KSO_WM_UNIT_TYPE" val="i"/>
</p:tagLst>
</file>

<file path=ppt/tags/tag6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2"/>
  <p:tag name="KSO_WM_UNIT_INDEX" val="52"/>
  <p:tag name="KSO_WM_UNIT_LAYERLEVEL" val="1"/>
  <p:tag name="KSO_WM_UNIT_TYPE" val="i"/>
</p:tagLst>
</file>

<file path=ppt/tags/tag6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3"/>
  <p:tag name="KSO_WM_UNIT_INDEX" val="53"/>
  <p:tag name="KSO_WM_UNIT_LAYERLEVEL" val="1"/>
  <p:tag name="KSO_WM_UNIT_TYPE" val="i"/>
</p:tagLst>
</file>

<file path=ppt/tags/tag6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4"/>
  <p:tag name="KSO_WM_UNIT_INDEX" val="54"/>
  <p:tag name="KSO_WM_UNIT_LAYERLEVEL" val="1"/>
  <p:tag name="KSO_WM_UNIT_TYPE" val="i"/>
</p:tagLst>
</file>

<file path=ppt/tags/tag6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5"/>
  <p:tag name="KSO_WM_UNIT_INDEX" val="55"/>
  <p:tag name="KSO_WM_UNIT_LAYERLEVEL" val="1"/>
  <p:tag name="KSO_WM_UNIT_TYPE" val="i"/>
</p:tagLst>
</file>

<file path=ppt/tags/tag6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6"/>
  <p:tag name="KSO_WM_UNIT_INDEX" val="56"/>
  <p:tag name="KSO_WM_UNIT_LAYERLEVEL" val="1"/>
  <p:tag name="KSO_WM_UNIT_TYPE" val="i"/>
</p:tagLst>
</file>

<file path=ppt/tags/tag6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7"/>
  <p:tag name="KSO_WM_UNIT_INDEX" val="57"/>
  <p:tag name="KSO_WM_UNIT_LAYERLEVEL" val="1"/>
  <p:tag name="KSO_WM_UNIT_TYPE" val="i"/>
</p:tagLst>
</file>

<file path=ppt/tags/tag6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8"/>
  <p:tag name="KSO_WM_UNIT_INDEX" val="58"/>
  <p:tag name="KSO_WM_UNIT_LAYERLEVEL" val="1"/>
  <p:tag name="KSO_WM_UNIT_TYPE" val="i"/>
</p:tagLst>
</file>

<file path=ppt/tags/tag6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9"/>
  <p:tag name="KSO_WM_UNIT_INDEX" val="59"/>
  <p:tag name="KSO_WM_UNIT_LAYERLEVEL" val="1"/>
  <p:tag name="KSO_WM_UNIT_TYPE" val="i"/>
</p:tagLst>
</file>

<file path=ppt/tags/tag6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0"/>
  <p:tag name="KSO_WM_UNIT_INDEX" val="60"/>
  <p:tag name="KSO_WM_UNIT_LAYERLEVEL" val="1"/>
  <p:tag name="KSO_WM_UNIT_TYPE" val="i"/>
</p:tagLst>
</file>

<file path=ppt/tags/tag6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1"/>
  <p:tag name="KSO_WM_UNIT_INDEX" val="61"/>
  <p:tag name="KSO_WM_UNIT_LAYERLEVEL" val="1"/>
  <p:tag name="KSO_WM_UNIT_TYPE" val="i"/>
</p:tagLst>
</file>

<file path=ppt/tags/tag6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2"/>
  <p:tag name="KSO_WM_UNIT_INDEX" val="62"/>
  <p:tag name="KSO_WM_UNIT_LAYERLEVEL" val="1"/>
  <p:tag name="KSO_WM_UNIT_TYPE" val="i"/>
</p:tagLst>
</file>

<file path=ppt/tags/tag6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3"/>
  <p:tag name="KSO_WM_UNIT_INDEX" val="63"/>
  <p:tag name="KSO_WM_UNIT_LAYERLEVEL" val="1"/>
  <p:tag name="KSO_WM_UNIT_TYPE" val="i"/>
</p:tagLst>
</file>

<file path=ppt/tags/tag6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4"/>
  <p:tag name="KSO_WM_UNIT_INDEX" val="64"/>
  <p:tag name="KSO_WM_UNIT_LAYERLEVEL" val="1"/>
  <p:tag name="KSO_WM_UNIT_TYPE" val="i"/>
</p:tagLst>
</file>

<file path=ppt/tags/tag6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5"/>
  <p:tag name="KSO_WM_UNIT_INDEX" val="65"/>
  <p:tag name="KSO_WM_UNIT_LAYERLEVEL" val="1"/>
  <p:tag name="KSO_WM_UNIT_TYPE" val="i"/>
</p:tagLst>
</file>

<file path=ppt/tags/tag6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6"/>
  <p:tag name="KSO_WM_UNIT_INDEX" val="66"/>
  <p:tag name="KSO_WM_UNIT_LAYERLEVEL" val="1"/>
  <p:tag name="KSO_WM_UNIT_TYPE" val="i"/>
</p:tagLst>
</file>

<file path=ppt/tags/tag6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7"/>
  <p:tag name="KSO_WM_UNIT_INDEX" val="67"/>
  <p:tag name="KSO_WM_UNIT_LAYERLEVEL" val="1"/>
  <p:tag name="KSO_WM_UNIT_TYPE" val="i"/>
</p:tagLst>
</file>

<file path=ppt/tags/tag6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8"/>
  <p:tag name="KSO_WM_UNIT_INDEX" val="68"/>
  <p:tag name="KSO_WM_UNIT_LAYERLEVEL" val="1"/>
  <p:tag name="KSO_WM_UNIT_TYPE" val="i"/>
</p:tagLst>
</file>

<file path=ppt/tags/tag6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9"/>
  <p:tag name="KSO_WM_UNIT_INDEX" val="69"/>
  <p:tag name="KSO_WM_UNIT_LAYERLEVEL" val="1"/>
  <p:tag name="KSO_WM_UNIT_TYPE" val="i"/>
</p:tagLst>
</file>

<file path=ppt/tags/tag6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0"/>
  <p:tag name="KSO_WM_UNIT_INDEX" val="70"/>
  <p:tag name="KSO_WM_UNIT_LAYERLEVEL" val="1"/>
  <p:tag name="KSO_WM_UNIT_TYPE" val="i"/>
</p:tagLst>
</file>

<file path=ppt/tags/tag6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1"/>
  <p:tag name="KSO_WM_UNIT_INDEX" val="71"/>
  <p:tag name="KSO_WM_UNIT_LAYERLEVEL" val="1"/>
  <p:tag name="KSO_WM_UNIT_TYPE" val="i"/>
</p:tagLst>
</file>

<file path=ppt/tags/tag6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2"/>
  <p:tag name="KSO_WM_UNIT_INDEX" val="72"/>
  <p:tag name="KSO_WM_UNIT_LAYERLEVEL" val="1"/>
  <p:tag name="KSO_WM_UNIT_TYPE" val="i"/>
</p:tagLst>
</file>

<file path=ppt/tags/tag6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3"/>
  <p:tag name="KSO_WM_UNIT_INDEX" val="73"/>
  <p:tag name="KSO_WM_UNIT_LAYERLEVEL" val="1"/>
  <p:tag name="KSO_WM_UNIT_TYPE" val="i"/>
</p:tagLst>
</file>

<file path=ppt/tags/tag6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4"/>
  <p:tag name="KSO_WM_UNIT_INDEX" val="74"/>
  <p:tag name="KSO_WM_UNIT_LAYERLEVEL" val="1"/>
  <p:tag name="KSO_WM_UNIT_TYPE" val="i"/>
</p:tagLst>
</file>

<file path=ppt/tags/tag6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5"/>
  <p:tag name="KSO_WM_UNIT_INDEX" val="75"/>
  <p:tag name="KSO_WM_UNIT_LAYERLEVEL" val="1"/>
  <p:tag name="KSO_WM_UNIT_TYPE" val="i"/>
</p:tagLst>
</file>

<file path=ppt/tags/tag6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6"/>
  <p:tag name="KSO_WM_UNIT_INDEX" val="76"/>
  <p:tag name="KSO_WM_UNIT_LAYERLEVEL" val="1"/>
  <p:tag name="KSO_WM_UNIT_TYPE" val="i"/>
</p:tagLst>
</file>

<file path=ppt/tags/tag6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7"/>
  <p:tag name="KSO_WM_UNIT_INDEX" val="77"/>
  <p:tag name="KSO_WM_UNIT_LAYERLEVEL" val="1"/>
  <p:tag name="KSO_WM_UNIT_TYPE" val="i"/>
</p:tagLst>
</file>

<file path=ppt/tags/tag6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8"/>
  <p:tag name="KSO_WM_UNIT_INDEX" val="78"/>
  <p:tag name="KSO_WM_UNIT_LAYERLEVEL" val="1"/>
  <p:tag name="KSO_WM_UNIT_TYPE" val="i"/>
</p:tagLst>
</file>

<file path=ppt/tags/tag6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9"/>
  <p:tag name="KSO_WM_UNIT_INDEX" val="79"/>
  <p:tag name="KSO_WM_UNIT_LAYERLEVEL" val="1"/>
  <p:tag name="KSO_WM_UNIT_TYPE" val="i"/>
</p:tagLst>
</file>

<file path=ppt/tags/tag6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0"/>
  <p:tag name="KSO_WM_UNIT_INDEX" val="80"/>
  <p:tag name="KSO_WM_UNIT_LAYERLEVEL" val="1"/>
  <p:tag name="KSO_WM_UNIT_TYPE" val="i"/>
</p:tagLst>
</file>

<file path=ppt/tags/tag6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1"/>
  <p:tag name="KSO_WM_UNIT_INDEX" val="81"/>
  <p:tag name="KSO_WM_UNIT_LAYERLEVEL" val="1"/>
  <p:tag name="KSO_WM_UNIT_TYPE" val="i"/>
</p:tagLst>
</file>

<file path=ppt/tags/tag6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2"/>
  <p:tag name="KSO_WM_UNIT_INDEX" val="82"/>
  <p:tag name="KSO_WM_UNIT_LAYERLEVEL" val="1"/>
  <p:tag name="KSO_WM_UNIT_TYPE" val="i"/>
</p:tagLst>
</file>

<file path=ppt/tags/tag6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3"/>
  <p:tag name="KSO_WM_UNIT_INDEX" val="83"/>
  <p:tag name="KSO_WM_UNIT_LAYERLEVEL" val="1"/>
  <p:tag name="KSO_WM_UNIT_TYPE" val="i"/>
</p:tagLst>
</file>

<file path=ppt/tags/tag6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4"/>
  <p:tag name="KSO_WM_UNIT_INDEX" val="84"/>
  <p:tag name="KSO_WM_UNIT_LAYERLEVEL" val="1"/>
  <p:tag name="KSO_WM_UNIT_TYPE" val="i"/>
</p:tagLst>
</file>

<file path=ppt/tags/tag6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5"/>
  <p:tag name="KSO_WM_UNIT_INDEX" val="85"/>
  <p:tag name="KSO_WM_UNIT_LAYERLEVEL" val="1"/>
  <p:tag name="KSO_WM_UNIT_TYPE" val="i"/>
</p:tagLst>
</file>

<file path=ppt/tags/tag6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6"/>
  <p:tag name="KSO_WM_UNIT_INDEX" val="86"/>
  <p:tag name="KSO_WM_UNIT_LAYERLEVEL" val="1"/>
  <p:tag name="KSO_WM_UNIT_TYPE" val="i"/>
</p:tagLst>
</file>

<file path=ppt/tags/tag6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感谢您的观看"/>
  <p:tag name="KSO_WM_UNIT_TYPE" val="a"/>
  <p:tag name="KSO_WM_UNIT_VALUE" val="10"/>
</p:tagLst>
</file>

<file path=ppt/tags/tag6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6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6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6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6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6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"/>
  <p:tag name="KSO_WM_UNIT_INDEX" val="2"/>
  <p:tag name="KSO_WM_UNIT_LAYERLEVEL" val="1"/>
  <p:tag name="KSO_WM_UNIT_TYPE" val="i"/>
</p:tagLst>
</file>

<file path=ppt/tags/tag6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"/>
  <p:tag name="KSO_WM_UNIT_INDEX" val="3"/>
  <p:tag name="KSO_WM_UNIT_LAYERLEVEL" val="1"/>
  <p:tag name="KSO_WM_UNIT_TYPE" val="i"/>
</p:tagLst>
</file>

<file path=ppt/tags/tag6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4"/>
  <p:tag name="KSO_WM_UNIT_INDEX" val="4"/>
  <p:tag name="KSO_WM_UNIT_LAYERLEVEL" val="1"/>
  <p:tag name="KSO_WM_UNIT_TYPE" val="i"/>
</p:tagLst>
</file>

<file path=ppt/tags/tag6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5"/>
  <p:tag name="KSO_WM_UNIT_INDEX" val="5"/>
  <p:tag name="KSO_WM_UNIT_LAYERLEVEL" val="1"/>
  <p:tag name="KSO_WM_UNIT_TYPE" val="i"/>
</p:tagLst>
</file>

<file path=ppt/tags/tag6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6"/>
  <p:tag name="KSO_WM_UNIT_INDEX" val="6"/>
  <p:tag name="KSO_WM_UNIT_LAYERLEVEL" val="1"/>
  <p:tag name="KSO_WM_UNIT_TYPE" val="i"/>
</p:tagLst>
</file>

<file path=ppt/tags/tag6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7"/>
  <p:tag name="KSO_WM_UNIT_INDEX" val="7"/>
  <p:tag name="KSO_WM_UNIT_LAYERLEVEL" val="1"/>
  <p:tag name="KSO_WM_UNIT_TYPE" val="i"/>
</p:tagLst>
</file>

<file path=ppt/tags/tag6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8"/>
  <p:tag name="KSO_WM_UNIT_INDEX" val="8"/>
  <p:tag name="KSO_WM_UNIT_LAYERLEVEL" val="1"/>
  <p:tag name="KSO_WM_UNIT_TYPE" val="i"/>
</p:tagLst>
</file>

<file path=ppt/tags/tag6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9"/>
  <p:tag name="KSO_WM_UNIT_INDEX" val="9"/>
  <p:tag name="KSO_WM_UNIT_LAYERLEVEL" val="1"/>
  <p:tag name="KSO_WM_UNIT_TYPE" val="i"/>
</p:tagLst>
</file>

<file path=ppt/tags/tag6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0"/>
  <p:tag name="KSO_WM_UNIT_INDEX" val="10"/>
  <p:tag name="KSO_WM_UNIT_LAYERLEVEL" val="1"/>
  <p:tag name="KSO_WM_UNIT_TYPE" val="i"/>
</p:tagLst>
</file>

<file path=ppt/tags/tag6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1"/>
  <p:tag name="KSO_WM_UNIT_INDEX" val="11"/>
  <p:tag name="KSO_WM_UNIT_LAYERLEVEL" val="1"/>
  <p:tag name="KSO_WM_UNIT_TYPE" val="i"/>
</p:tagLst>
</file>

<file path=ppt/tags/tag6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2"/>
  <p:tag name="KSO_WM_UNIT_INDEX" val="12"/>
  <p:tag name="KSO_WM_UNIT_LAYERLEVEL" val="1"/>
  <p:tag name="KSO_WM_UNIT_TYPE" val="i"/>
</p:tagLst>
</file>

<file path=ppt/tags/tag6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3"/>
  <p:tag name="KSO_WM_UNIT_INDEX" val="13"/>
  <p:tag name="KSO_WM_UNIT_LAYERLEVEL" val="1"/>
  <p:tag name="KSO_WM_UNIT_TYPE" val="i"/>
</p:tagLst>
</file>

<file path=ppt/tags/tag6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4"/>
  <p:tag name="KSO_WM_UNIT_INDEX" val="14"/>
  <p:tag name="KSO_WM_UNIT_LAYERLEVEL" val="1"/>
  <p:tag name="KSO_WM_UNIT_TYPE" val="i"/>
</p:tagLst>
</file>

<file path=ppt/tags/tag6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5"/>
  <p:tag name="KSO_WM_UNIT_INDEX" val="15"/>
  <p:tag name="KSO_WM_UNIT_LAYERLEVEL" val="1"/>
  <p:tag name="KSO_WM_UNIT_TYPE" val="i"/>
</p:tagLst>
</file>

<file path=ppt/tags/tag6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6"/>
  <p:tag name="KSO_WM_UNIT_INDEX" val="16"/>
  <p:tag name="KSO_WM_UNIT_LAYERLEVEL" val="1"/>
  <p:tag name="KSO_WM_UNIT_TYPE" val="i"/>
</p:tagLst>
</file>

<file path=ppt/tags/tag6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7"/>
  <p:tag name="KSO_WM_UNIT_INDEX" val="17"/>
  <p:tag name="KSO_WM_UNIT_LAYERLEVEL" val="1"/>
  <p:tag name="KSO_WM_UNIT_TYPE" val="i"/>
</p:tagLst>
</file>

<file path=ppt/tags/tag6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8"/>
  <p:tag name="KSO_WM_UNIT_INDEX" val="18"/>
  <p:tag name="KSO_WM_UNIT_LAYERLEVEL" val="1"/>
  <p:tag name="KSO_WM_UNIT_TYPE" val="i"/>
</p:tagLst>
</file>

<file path=ppt/tags/tag6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9"/>
  <p:tag name="KSO_WM_UNIT_INDEX" val="19"/>
  <p:tag name="KSO_WM_UNIT_LAYERLEVEL" val="1"/>
  <p:tag name="KSO_WM_UNIT_TYPE" val="i"/>
</p:tagLst>
</file>

<file path=ppt/tags/tag6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0"/>
  <p:tag name="KSO_WM_UNIT_INDEX" val="20"/>
  <p:tag name="KSO_WM_UNIT_LAYERLEVEL" val="1"/>
  <p:tag name="KSO_WM_UNIT_TYPE" val="i"/>
</p:tagLst>
</file>

<file path=ppt/tags/tag6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1"/>
  <p:tag name="KSO_WM_UNIT_INDEX" val="21"/>
  <p:tag name="KSO_WM_UNIT_LAYERLEVEL" val="1"/>
  <p:tag name="KSO_WM_UNIT_TYPE" val="i"/>
</p:tagLst>
</file>

<file path=ppt/tags/tag6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2"/>
  <p:tag name="KSO_WM_UNIT_INDEX" val="22"/>
  <p:tag name="KSO_WM_UNIT_LAYERLEVEL" val="1"/>
  <p:tag name="KSO_WM_UNIT_TYPE" val="i"/>
</p:tagLst>
</file>

<file path=ppt/tags/tag6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3"/>
  <p:tag name="KSO_WM_UNIT_INDEX" val="23"/>
  <p:tag name="KSO_WM_UNIT_LAYERLEVEL" val="1"/>
  <p:tag name="KSO_WM_UNIT_TYPE" val="i"/>
</p:tagLst>
</file>

<file path=ppt/tags/tag6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4"/>
  <p:tag name="KSO_WM_UNIT_INDEX" val="24"/>
  <p:tag name="KSO_WM_UNIT_LAYERLEVEL" val="1"/>
  <p:tag name="KSO_WM_UNIT_TYPE" val="i"/>
</p:tagLst>
</file>

<file path=ppt/tags/tag6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5"/>
  <p:tag name="KSO_WM_UNIT_INDEX" val="25"/>
  <p:tag name="KSO_WM_UNIT_LAYERLEVEL" val="1"/>
  <p:tag name="KSO_WM_UNIT_TYPE" val="i"/>
</p:tagLst>
</file>

<file path=ppt/tags/tag6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6"/>
  <p:tag name="KSO_WM_UNIT_INDEX" val="26"/>
  <p:tag name="KSO_WM_UNIT_LAYERLEVEL" val="1"/>
  <p:tag name="KSO_WM_UNIT_TYPE" val="i"/>
</p:tagLst>
</file>

<file path=ppt/tags/tag6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7"/>
  <p:tag name="KSO_WM_UNIT_INDEX" val="27"/>
  <p:tag name="KSO_WM_UNIT_LAYERLEVEL" val="1"/>
  <p:tag name="KSO_WM_UNIT_TYPE" val="i"/>
</p:tagLst>
</file>

<file path=ppt/tags/tag6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8"/>
  <p:tag name="KSO_WM_UNIT_INDEX" val="28"/>
  <p:tag name="KSO_WM_UNIT_LAYERLEVEL" val="1"/>
  <p:tag name="KSO_WM_UNIT_TYPE" val="i"/>
</p:tagLst>
</file>

<file path=ppt/tags/tag6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9"/>
  <p:tag name="KSO_WM_UNIT_INDEX" val="29"/>
  <p:tag name="KSO_WM_UNIT_LAYERLEVEL" val="1"/>
  <p:tag name="KSO_WM_UNIT_TYPE" val="i"/>
</p:tagLst>
</file>

<file path=ppt/tags/tag6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0"/>
  <p:tag name="KSO_WM_UNIT_INDEX" val="30"/>
  <p:tag name="KSO_WM_UNIT_LAYERLEVEL" val="1"/>
  <p:tag name="KSO_WM_UNIT_TYPE" val="i"/>
</p:tagLst>
</file>

<file path=ppt/tags/tag6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1"/>
  <p:tag name="KSO_WM_UNIT_INDEX" val="31"/>
  <p:tag name="KSO_WM_UNIT_LAYERLEVEL" val="1"/>
  <p:tag name="KSO_WM_UNIT_TYPE" val="i"/>
</p:tagLst>
</file>

<file path=ppt/tags/tag6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2"/>
  <p:tag name="KSO_WM_UNIT_INDEX" val="32"/>
  <p:tag name="KSO_WM_UNIT_LAYERLEVEL" val="1"/>
  <p:tag name="KSO_WM_UNIT_TYPE" val="i"/>
</p:tagLst>
</file>

<file path=ppt/tags/tag6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3"/>
  <p:tag name="KSO_WM_UNIT_INDEX" val="33"/>
  <p:tag name="KSO_WM_UNIT_LAYERLEVEL" val="1"/>
  <p:tag name="KSO_WM_UNIT_TYPE" val="i"/>
</p:tagLst>
</file>

<file path=ppt/tags/tag6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4"/>
  <p:tag name="KSO_WM_UNIT_INDEX" val="34"/>
  <p:tag name="KSO_WM_UNIT_LAYERLEVEL" val="1"/>
  <p:tag name="KSO_WM_UNIT_TYPE" val="i"/>
</p:tagLst>
</file>

<file path=ppt/tags/tag6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5"/>
  <p:tag name="KSO_WM_UNIT_INDEX" val="35"/>
  <p:tag name="KSO_WM_UNIT_LAYERLEVEL" val="1"/>
  <p:tag name="KSO_WM_UNIT_TYPE" val="i"/>
</p:tagLst>
</file>

<file path=ppt/tags/tag6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6"/>
  <p:tag name="KSO_WM_UNIT_INDEX" val="36"/>
  <p:tag name="KSO_WM_UNIT_LAYERLEVEL" val="1"/>
  <p:tag name="KSO_WM_UNIT_TYPE" val="i"/>
</p:tagLst>
</file>

<file path=ppt/tags/tag6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7"/>
  <p:tag name="KSO_WM_UNIT_INDEX" val="37"/>
  <p:tag name="KSO_WM_UNIT_LAYERLEVEL" val="1"/>
  <p:tag name="KSO_WM_UNIT_TYPE" val="i"/>
</p:tagLst>
</file>

<file path=ppt/tags/tag6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8"/>
  <p:tag name="KSO_WM_UNIT_INDEX" val="38"/>
  <p:tag name="KSO_WM_UNIT_LAYERLEVEL" val="1"/>
  <p:tag name="KSO_WM_UNIT_TYPE" val="i"/>
</p:tagLst>
</file>

<file path=ppt/tags/tag6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9"/>
  <p:tag name="KSO_WM_UNIT_INDEX" val="39"/>
  <p:tag name="KSO_WM_UNIT_LAYERLEVEL" val="1"/>
  <p:tag name="KSO_WM_UNIT_TYPE" val="i"/>
</p:tagLst>
</file>

<file path=ppt/tags/tag6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40"/>
  <p:tag name="KSO_WM_UNIT_INDEX" val="40"/>
  <p:tag name="KSO_WM_UNIT_LAYERLEVEL" val="1"/>
  <p:tag name="KSO_WM_UNIT_TYPE" val="i"/>
</p:tagLst>
</file>

<file path=ppt/tags/tag6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41"/>
  <p:tag name="KSO_WM_UNIT_INDEX" val="41"/>
  <p:tag name="KSO_WM_UNIT_LAYERLEVEL" val="1"/>
  <p:tag name="KSO_WM_UNIT_TYPE" val="i"/>
</p:tagLst>
</file>

<file path=ppt/tags/tag6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42"/>
  <p:tag name="KSO_WM_UNIT_INDEX" val="42"/>
  <p:tag name="KSO_WM_UNIT_LAYERLEVEL" val="1"/>
  <p:tag name="KSO_WM_UNIT_TYPE" val="i"/>
</p:tagLst>
</file>

<file path=ppt/tags/tag6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9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</p:tagLst>
</file>

<file path=ppt/tags/tag69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_0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</p:tagLst>
</file>

<file path=ppt/tags/tag696.xml><?xml version="1.0" encoding="utf-8"?>
<p:tagLst xmlns:p="http://schemas.openxmlformats.org/presentationml/2006/main">
  <p:tag name="KSO_WM_BEAUTIFY_FLAG" val="#wm#"/>
  <p:tag name="KSO_WM_SPECIAL_SOURCE" val="bdnull"/>
  <p:tag name="KSO_WM_TAG_VERSION" val="1.0"/>
  <p:tag name="KSO_WM_TEMPLATE_CATEGORY" val="custom"/>
  <p:tag name="KSO_WM_TEMPLATE_COLOR_TYPE" val="0"/>
  <p:tag name="KSO_WM_TEMPLATE_INDEX" val="20230896"/>
  <p:tag name="KSO_WM_TEMPLATE_MASTER_TYPE" val="0"/>
  <p:tag name="KSO_WM_TEMPLATE_SUBCATEGORY" val="29"/>
  <p:tag name="KSO_WM_TEMPLATE_THUMBS_INDEX" val="1、9"/>
</p:tagLst>
</file>

<file path=ppt/tags/tag69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22"/>
</p:tagLst>
</file>

<file path=ppt/tags/tag69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ies"/>
  <p:tag name="KSO_WM_UNIT_TYPE" val="b"/>
  <p:tag name="KSO_WM_UNIT_VALUE" val="17"/>
</p:tagLst>
</file>

<file path=ppt/tags/tag69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1*f*1"/>
  <p:tag name="KSO_WM_UNIT_INDEX" val="1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60"/>
</p:tagLst>
</file>

<file path=ppt/tags/tag700.xml><?xml version="1.0" encoding="utf-8"?>
<p:tagLst xmlns:p="http://schemas.openxmlformats.org/presentationml/2006/main">
  <p:tag name="KSO_WM_BEAUTIFY_FLAG" val="#wm#"/>
  <p:tag name="KSO_WM_SLIDE_CONTENT_AREA" val="{&quot;left&quot;:&quot;82.8&quot;,&quot;top&quot;:&quot;111.1&quot;,&quot;width&quot;:&quot;593.8&quot;,&quot;height&quot;:&quot;288.05&quot;}"/>
  <p:tag name="KSO_WM_SLIDE_ID" val="custom20230896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SPECIAL_SOURCE" val="bdnull"/>
  <p:tag name="KSO_WM_TAG_VERSION" val="1.0"/>
  <p:tag name="KSO_WM_TEMPLATE_CATEGORY" val="custom"/>
  <p:tag name="KSO_WM_TEMPLATE_COLOR_TYPE" val="0"/>
  <p:tag name="KSO_WM_TEMPLATE_INDEX" val="20230896"/>
  <p:tag name="KSO_WM_TEMPLATE_MASTER_TYPE" val="0"/>
  <p:tag name="KSO_WM_TEMPLATE_SUBCATEGORY" val="29"/>
  <p:tag name="KSO_WM_TEMPLATE_THUMBS_INDEX" val="1、9"/>
</p:tagLst>
</file>

<file path=ppt/tags/tag70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7"/>
</p:tagLst>
</file>

<file path=ppt/tags/tag70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70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目录项标题"/>
  <p:tag name="KSO_WM_UNIT_TYPE" val="l_h_a"/>
  <p:tag name="KSO_WM_UNIT_VALUE" val="30"/>
</p:tagLst>
</file>

<file path=ppt/tags/tag70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1_1"/>
  <p:tag name="KSO_WM_UNIT_INDEX" val="1_1_1"/>
  <p:tag name="KSO_WM_UNIT_LAYERLEVEL" val="1_1_1"/>
  <p:tag name="KSO_WM_UNIT_TYPE" val="l_h_i"/>
</p:tagLst>
</file>

<file path=ppt/tags/tag70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1_3"/>
  <p:tag name="KSO_WM_UNIT_INDEX" val="1_1_3"/>
  <p:tag name="KSO_WM_UNIT_LAYERLEVEL" val="1_1_1"/>
  <p:tag name="KSO_WM_UNIT_TYPE" val="l_h_i"/>
</p:tagLst>
</file>

<file path=ppt/tags/tag70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1_2"/>
  <p:tag name="KSO_WM_UNIT_INDEX" val="1_1_2"/>
  <p:tag name="KSO_WM_UNIT_LAYERLEVEL" val="1_1_1"/>
  <p:tag name="KSO_WM_UNIT_SUBTYPE" val="d"/>
  <p:tag name="KSO_WM_UNIT_TYPE" val="l_h_i"/>
</p:tagLst>
</file>

<file path=ppt/tags/tag70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目录项标题"/>
  <p:tag name="KSO_WM_UNIT_TYPE" val="l_h_a"/>
  <p:tag name="KSO_WM_UNIT_VALUE" val="30"/>
</p:tagLst>
</file>

<file path=ppt/tags/tag70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2_1"/>
  <p:tag name="KSO_WM_UNIT_INDEX" val="1_2_1"/>
  <p:tag name="KSO_WM_UNIT_LAYERLEVEL" val="1_1_1"/>
  <p:tag name="KSO_WM_UNIT_TYPE" val="l_h_i"/>
</p:tagLst>
</file>

<file path=ppt/tags/tag70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2_3"/>
  <p:tag name="KSO_WM_UNIT_INDEX" val="1_2_3"/>
  <p:tag name="KSO_WM_UNIT_LAYERLEVEL" val="1_1_1"/>
  <p:tag name="KSO_WM_UNIT_TYPE" val="l_h_i"/>
</p:tagLst>
</file>

<file path=ppt/tags/tag71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2_2"/>
  <p:tag name="KSO_WM_UNIT_INDEX" val="1_2_2"/>
  <p:tag name="KSO_WM_UNIT_LAYERLEVEL" val="1_1_1"/>
  <p:tag name="KSO_WM_UNIT_SUBTYPE" val="d"/>
  <p:tag name="KSO_WM_UNIT_TYPE" val="l_h_i"/>
</p:tagLst>
</file>

<file path=ppt/tags/tag71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目录项标题"/>
  <p:tag name="KSO_WM_UNIT_TYPE" val="l_h_a"/>
  <p:tag name="KSO_WM_UNIT_VALUE" val="30"/>
</p:tagLst>
</file>

<file path=ppt/tags/tag71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3_1"/>
  <p:tag name="KSO_WM_UNIT_INDEX" val="1_3_1"/>
  <p:tag name="KSO_WM_UNIT_LAYERLEVEL" val="1_1_1"/>
  <p:tag name="KSO_WM_UNIT_TYPE" val="l_h_i"/>
</p:tagLst>
</file>

<file path=ppt/tags/tag71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3_3"/>
  <p:tag name="KSO_WM_UNIT_INDEX" val="1_3_3"/>
  <p:tag name="KSO_WM_UNIT_LAYERLEVEL" val="1_1_1"/>
  <p:tag name="KSO_WM_UNIT_TYPE" val="l_h_i"/>
</p:tagLst>
</file>

<file path=ppt/tags/tag71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3_2"/>
  <p:tag name="KSO_WM_UNIT_INDEX" val="1_3_2"/>
  <p:tag name="KSO_WM_UNIT_LAYERLEVEL" val="1_1_1"/>
  <p:tag name="KSO_WM_UNIT_SUBTYPE" val="d"/>
  <p:tag name="KSO_WM_UNIT_TYPE" val="l_h_i"/>
</p:tagLst>
</file>

<file path=ppt/tags/tag71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目录项标题"/>
  <p:tag name="KSO_WM_UNIT_TYPE" val="l_h_a"/>
  <p:tag name="KSO_WM_UNIT_VALUE" val="30"/>
</p:tagLst>
</file>

<file path=ppt/tags/tag71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4_1"/>
  <p:tag name="KSO_WM_UNIT_INDEX" val="1_4_1"/>
  <p:tag name="KSO_WM_UNIT_LAYERLEVEL" val="1_1_1"/>
  <p:tag name="KSO_WM_UNIT_TYPE" val="l_h_i"/>
</p:tagLst>
</file>

<file path=ppt/tags/tag71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4_3"/>
  <p:tag name="KSO_WM_UNIT_INDEX" val="1_4_3"/>
  <p:tag name="KSO_WM_UNIT_LAYERLEVEL" val="1_1_1"/>
  <p:tag name="KSO_WM_UNIT_TYPE" val="l_h_i"/>
</p:tagLst>
</file>

<file path=ppt/tags/tag71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4_2"/>
  <p:tag name="KSO_WM_UNIT_INDEX" val="1_4_2"/>
  <p:tag name="KSO_WM_UNIT_LAYERLEVEL" val="1_1_1"/>
  <p:tag name="KSO_WM_UNIT_SUBTYPE" val="d"/>
  <p:tag name="KSO_WM_UNIT_TYPE" val="l_h_i"/>
</p:tagLst>
</file>

<file path=ppt/tags/tag71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添加目录项标题"/>
  <p:tag name="KSO_WM_UNIT_TYPE" val="l_h_a"/>
</p:tagLst>
</file>

<file path=ppt/tags/tag72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5_1"/>
  <p:tag name="KSO_WM_UNIT_INDEX" val="1_5_1"/>
  <p:tag name="KSO_WM_UNIT_LAYERLEVEL" val="1_1_1"/>
  <p:tag name="KSO_WM_UNIT_TYPE" val="l_h_i"/>
</p:tagLst>
</file>

<file path=ppt/tags/tag72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5_3"/>
  <p:tag name="KSO_WM_UNIT_INDEX" val="1_5_3"/>
  <p:tag name="KSO_WM_UNIT_LAYERLEVEL" val="1_1_1"/>
  <p:tag name="KSO_WM_UNIT_TYPE" val="l_h_i"/>
</p:tagLst>
</file>

<file path=ppt/tags/tag72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5_2"/>
  <p:tag name="KSO_WM_UNIT_INDEX" val="1_5_2"/>
  <p:tag name="KSO_WM_UNIT_LAYERLEVEL" val="1_1_1"/>
  <p:tag name="KSO_WM_UNIT_SUBTYPE" val="d"/>
  <p:tag name="KSO_WM_UNIT_TYPE" val="l_h_i"/>
</p:tagLst>
</file>

<file path=ppt/tags/tag72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添加目录项标题"/>
  <p:tag name="KSO_WM_UNIT_TYPE" val="l_h_a"/>
  <p:tag name="KSO_WM_UNIT_VALUE" val="45"/>
</p:tagLst>
</file>

<file path=ppt/tags/tag72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6_1"/>
  <p:tag name="KSO_WM_UNIT_INDEX" val="1_6_1"/>
  <p:tag name="KSO_WM_UNIT_LAYERLEVEL" val="1_1_1"/>
  <p:tag name="KSO_WM_UNIT_TYPE" val="l_h_i"/>
</p:tagLst>
</file>

<file path=ppt/tags/tag72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6_3"/>
  <p:tag name="KSO_WM_UNIT_INDEX" val="1_6_3"/>
  <p:tag name="KSO_WM_UNIT_LAYERLEVEL" val="1_1_1"/>
  <p:tag name="KSO_WM_UNIT_TYPE" val="l_h_i"/>
</p:tagLst>
</file>

<file path=ppt/tags/tag72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6_2"/>
  <p:tag name="KSO_WM_UNIT_INDEX" val="1_6_2"/>
  <p:tag name="KSO_WM_UNIT_LAYERLEVEL" val="1_1_1"/>
  <p:tag name="KSO_WM_UNIT_SUBTYPE" val="d"/>
  <p:tag name="KSO_WM_UNIT_TYPE" val="l_h_i"/>
</p:tagLst>
</file>

<file path=ppt/tags/tag727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896_6"/>
  <p:tag name="KSO_WM_SLIDE_INDEX" val="6"/>
  <p:tag name="KSO_WM_SLIDE_ITEM_CNT" val="6"/>
  <p:tag name="KSO_WM_SLIDE_LAYOUT" val="a_b_l"/>
  <p:tag name="KSO_WM_SLIDE_LAYOUT_CNT" val="1_1_1"/>
  <p:tag name="KSO_WM_SLIDE_SUBTYPE" val="diag"/>
  <p:tag name="KSO_WM_SLIDE_TYPE" val="contents"/>
  <p:tag name="KSO_WM_SPECIAL_SOURCE" val="bdnull"/>
  <p:tag name="KSO_WM_TAG_VERSION" val="1.0"/>
  <p:tag name="KSO_WM_TEMPLATE_CATEGORY" val="custom"/>
  <p:tag name="KSO_WM_TEMPLATE_COLOR_TYPE" val="0"/>
  <p:tag name="KSO_WM_TEMPLATE_INDEX" val="20230896"/>
  <p:tag name="KSO_WM_TEMPLATE_MASTER_TYPE" val="0"/>
  <p:tag name="KSO_WM_TEMPLATE_SUBCATEGORY" val="29"/>
</p:tagLst>
</file>

<file path=ppt/tags/tag72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72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96"/>
  <p:tag name="KSO_WM_UNIT_COMPATIBLE" val="1"/>
  <p:tag name="KSO_WM_UNIT_DIAGRAM_ISNUMVISUAL" val="0"/>
  <p:tag name="KSO_WM_UNIT_DIAGRAM_ISREFERUNIT" val="0"/>
  <p:tag name="KSO_WM_UNIT_HIGHLIGHT" val="0"/>
  <p:tag name="KSO_WM_UNIT_ID" val="custom20230896_7*e*1"/>
  <p:tag name="KSO_WM_UNIT_INDEX" val="1"/>
  <p:tag name="KSO_WM_UNIT_LAYERLEVEL" val="1"/>
  <p:tag name="KSO_WM_UNIT_NOCLEAR" val="0"/>
  <p:tag name="KSO_WM_UNIT_PRESET_TEXT" val="Part One"/>
  <p:tag name="KSO_WM_UNIT_TYPE" val="e"/>
  <p:tag name="KSO_WM_UNIT_VALUE" val="10"/>
</p:tagLst>
</file>

<file path=ppt/tags/tag730.xml><?xml version="1.0" encoding="utf-8"?>
<p:tagLst xmlns:p="http://schemas.openxmlformats.org/presentationml/2006/main">
  <p:tag name="KSO_WM_BEAUTIFY_FLAG" val="#wm#"/>
  <p:tag name="KSO_WM_SLIDE_CONTENT_AREA" val="{&quot;left&quot;:&quot;37.35&quot;,&quot;top&quot;:&quot;126&quot;,&quot;width&quot;:&quot;593.8&quot;,&quot;height&quot;:&quot;288.05&quot;}"/>
  <p:tag name="KSO_WM_SLIDE_ID" val="custom20230896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896"/>
  <p:tag name="KSO_WM_TEMPLATE_MASTER_TYPE" val="0"/>
  <p:tag name="KSO_WM_TEMPLATE_SUBCATEGORY" val="29"/>
</p:tagLst>
</file>

<file path=ppt/tags/tag73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73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96"/>
  <p:tag name="KSO_WM_UNIT_COMPATIBLE" val="1"/>
  <p:tag name="KSO_WM_UNIT_DIAGRAM_ISNUMVISUAL" val="0"/>
  <p:tag name="KSO_WM_UNIT_DIAGRAM_ISREFERUNIT" val="0"/>
  <p:tag name="KSO_WM_UNIT_HIGHLIGHT" val="0"/>
  <p:tag name="KSO_WM_UNIT_ID" val="custom20230896_7*e*1"/>
  <p:tag name="KSO_WM_UNIT_INDEX" val="1"/>
  <p:tag name="KSO_WM_UNIT_LAYERLEVEL" val="1"/>
  <p:tag name="KSO_WM_UNIT_NOCLEAR" val="0"/>
  <p:tag name="KSO_WM_UNIT_PRESET_TEXT" val="Part Two"/>
  <p:tag name="KSO_WM_UNIT_TYPE" val="e"/>
  <p:tag name="KSO_WM_UNIT_VALUE" val="10"/>
</p:tagLst>
</file>

<file path=ppt/tags/tag733.xml><?xml version="1.0" encoding="utf-8"?>
<p:tagLst xmlns:p="http://schemas.openxmlformats.org/presentationml/2006/main">
  <p:tag name="KSO_WM_BEAUTIFY_FLAG" val="#wm#"/>
  <p:tag name="KSO_WM_SLIDE_CONTENT_AREA" val="{&quot;left&quot;:&quot;37.35&quot;,&quot;top&quot;:&quot;126&quot;,&quot;width&quot;:&quot;593.8&quot;,&quot;height&quot;:&quot;288.05&quot;}"/>
  <p:tag name="KSO_WM_SLIDE_ID" val="custom20230896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896"/>
  <p:tag name="KSO_WM_TEMPLATE_MASTER_TYPE" val="0"/>
  <p:tag name="KSO_WM_TEMPLATE_SUBCATEGORY" val="29"/>
</p:tagLst>
</file>

<file path=ppt/tags/tag73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37.5895275590551,&quot;width&quot;:778.5640157480315}"/>
  <p:tag name="KSO_WM_TAG_VERSION" val="3.0"/>
  <p:tag name="KSO_WM_TEMPLATE_CATEGORY" val="diagram"/>
  <p:tag name="KSO_WM_TEMPLATE_INDEX" val="20231401"/>
  <p:tag name="KSO_WM_UNIT_COMPATIBLE" val="0"/>
  <p:tag name="KSO_WM_UNIT_DIAGRAM_ISNUMVISUAL" val="0"/>
  <p:tag name="KSO_WM_UNIT_DIAGRAM_ISREFERUNIT" val="0"/>
  <p:tag name="KSO_WM_UNIT_HIGHLIGHT" val="0"/>
  <p:tag name="KSO_WM_UNIT_ID" val="diagram20231401_7*l_h_i*1_1_2"/>
  <p:tag name="KSO_WM_UNIT_INDEX" val="1_1_2"/>
  <p:tag name="KSO_WM_UNIT_LAYERLEVEL" val="1_1_1"/>
  <p:tag name="KSO_WM_UNIT_TYPE" val="l_h_i"/>
</p:tagLst>
</file>

<file path=ppt/tags/tag73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37.5895275590551,&quot;width&quot;:778.5640157480315}"/>
  <p:tag name="KSO_WM_TAG_VERSION" val="3.0"/>
  <p:tag name="KSO_WM_TEMPLATE_CATEGORY" val="diagram"/>
  <p:tag name="KSO_WM_TEMPLATE_INDEX" val="202314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01_7*l_h_i*1_1_3"/>
  <p:tag name="KSO_WM_UNIT_INDEX" val="1_1_3"/>
  <p:tag name="KSO_WM_UNIT_LAYERLEVEL" val="1_1_1"/>
  <p:tag name="KSO_WM_UNIT_TYPE" val="l_h_i"/>
</p:tagLst>
</file>

<file path=ppt/tags/tag73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17d594&quot;,&quot;transparency&quot;:0.5199999809265137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37.5895275590551,&quot;width&quot;:778.5640157480315}"/>
  <p:tag name="KSO_WM_TAG_VERSION" val="3.0"/>
  <p:tag name="KSO_WM_TEMPLATE_CATEGORY" val="diagram"/>
  <p:tag name="KSO_WM_TEMPLATE_INDEX" val="20231401"/>
  <p:tag name="KSO_WM_UNIT_COMPATIBLE" val="0"/>
  <p:tag name="KSO_WM_UNIT_DIAGRAM_ISNUMVISUAL" val="0"/>
  <p:tag name="KSO_WM_UNIT_DIAGRAM_ISREFERUNIT" val="0"/>
  <p:tag name="KSO_WM_UNIT_HIGHLIGHT" val="0"/>
  <p:tag name="KSO_WM_UNIT_ID" val="diagram20231401_7*l_h_i*1_1_1"/>
  <p:tag name="KSO_WM_UNIT_INDEX" val="1_1_1"/>
  <p:tag name="KSO_WM_UNIT_LAYERLEVEL" val="1_1_1"/>
  <p:tag name="KSO_WM_UNIT_SUBTYPE" val="d"/>
  <p:tag name="KSO_WM_UNIT_TEXT_FILL_FORE_SCHEMECOLOR_INDEX_BRIGHTNESS" val="0.15"/>
  <p:tag name="KSO_WM_UNIT_TEXT_FILL_TYPE" val="1"/>
  <p:tag name="KSO_WM_UNIT_TYPE" val="l_h_i"/>
</p:tagLst>
</file>

<file path=ppt/tags/tag73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37.5895275590551,&quot;width&quot;:778.5640157480315}"/>
  <p:tag name="KSO_WM_TAG_VERSION" val="3.0"/>
  <p:tag name="KSO_WM_TEMPLATE_CATEGORY" val="diagram"/>
  <p:tag name="KSO_WM_TEMPLATE_INDEX" val="20231401"/>
  <p:tag name="KSO_WM_UNIT_COMPATIBLE" val="0"/>
  <p:tag name="KSO_WM_UNIT_DIAGRAM_ISNUMVISUAL" val="0"/>
  <p:tag name="KSO_WM_UNIT_DIAGRAM_ISREFERUNIT" val="0"/>
  <p:tag name="KSO_WM_UNIT_HIGHLIGHT" val="0"/>
  <p:tag name="KSO_WM_UNIT_ID" val="diagram20231401_7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单击添加项标题"/>
  <p:tag name="KSO_WM_UNIT_TYPE" val="l_h_a"/>
  <p:tag name="KSO_WM_UNIT_VALUE" val="10"/>
</p:tagLst>
</file>

<file path=ppt/tags/tag73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37.5895275590551,&quot;width&quot;:778.5640157480315}"/>
  <p:tag name="KSO_WM_TAG_VERSION" val="3.0"/>
  <p:tag name="KSO_WM_TEMPLATE_CATEGORY" val="diagram"/>
  <p:tag name="KSO_WM_TEMPLATE_INDEX" val="20231401"/>
  <p:tag name="KSO_WM_UNIT_COMPATIBLE" val="0"/>
  <p:tag name="KSO_WM_UNIT_DIAGRAM_ISNUMVISUAL" val="0"/>
  <p:tag name="KSO_WM_UNIT_DIAGRAM_ISREFERUNIT" val="0"/>
  <p:tag name="KSO_WM_UNIT_HIGHLIGHT" val="0"/>
  <p:tag name="KSO_WM_UNIT_ID" val="diagram20231401_7*l_h_f*1_1_1"/>
  <p:tag name="KSO_WM_UNIT_INDEX" val="1_1_1"/>
  <p:tag name="KSO_WM_UNIT_LAYERLEVEL" val="1_1_1"/>
  <p:tag name="KSO_WM_UNIT_NOCLEAR" val="0"/>
  <p:tag name="KSO_WM_UNIT_PRESET_TEXT" val="单击此处输入你的正文，请阐述观点"/>
  <p:tag name="KSO_WM_UNIT_SUBTYPE" val="a"/>
  <p:tag name="KSO_WM_UNIT_TYPE" val="l_h_f"/>
  <p:tag name="KSO_WM_UNIT_VALUE" val="60"/>
</p:tagLst>
</file>

<file path=ppt/tags/tag73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,&quot;transparency&quot;:1},{&quot;brightness&quot;:0,&quot;colorType&quot;:1,&quot;foreColorIndex&quot;:8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37.5895275590551,&quot;width&quot;:778.5640157480315}"/>
  <p:tag name="KSO_WM_TAG_VERSION" val="3.0"/>
  <p:tag name="KSO_WM_TEMPLATE_CATEGORY" val="diagram"/>
  <p:tag name="KSO_WM_TEMPLATE_INDEX" val="20231401"/>
  <p:tag name="KSO_WM_UNIT_COMPATIBLE" val="0"/>
  <p:tag name="KSO_WM_UNIT_DIAGRAM_ISNUMVISUAL" val="0"/>
  <p:tag name="KSO_WM_UNIT_DIAGRAM_ISREFERUNIT" val="0"/>
  <p:tag name="KSO_WM_UNIT_HIGHLIGHT" val="0"/>
  <p:tag name="KSO_WM_UNIT_ID" val="diagram20231401_7*l_h_i*1_2_2"/>
  <p:tag name="KSO_WM_UNIT_INDEX" val="1_2_2"/>
  <p:tag name="KSO_WM_UNIT_LAYERLEVEL" val="1_1_1"/>
  <p:tag name="KSO_WM_UNIT_TYPE" val="l_h_i"/>
</p:tagLst>
</file>

<file path=ppt/tags/tag74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37.5895275590551,&quot;width&quot;:778.5640157480315}"/>
  <p:tag name="KSO_WM_TAG_VERSION" val="3.0"/>
  <p:tag name="KSO_WM_TEMPLATE_CATEGORY" val="diagram"/>
  <p:tag name="KSO_WM_TEMPLATE_INDEX" val="202314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401_7*l_h_i*1_2_3"/>
  <p:tag name="KSO_WM_UNIT_INDEX" val="1_2_3"/>
  <p:tag name="KSO_WM_UNIT_LAYERLEVEL" val="1_1_1"/>
  <p:tag name="KSO_WM_UNIT_TYPE" val="l_h_i"/>
</p:tagLst>
</file>

<file path=ppt/tags/tag74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1,&quot;foreColorIndex&quot;:8,&quot;transparency&quot;:0.5199999809265137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37.5895275590551,&quot;width&quot;:778.5640157480315}"/>
  <p:tag name="KSO_WM_TAG_VERSION" val="3.0"/>
  <p:tag name="KSO_WM_TEMPLATE_CATEGORY" val="diagram"/>
  <p:tag name="KSO_WM_TEMPLATE_INDEX" val="20231401"/>
  <p:tag name="KSO_WM_UNIT_COMPATIBLE" val="0"/>
  <p:tag name="KSO_WM_UNIT_DIAGRAM_ISNUMVISUAL" val="0"/>
  <p:tag name="KSO_WM_UNIT_DIAGRAM_ISREFERUNIT" val="0"/>
  <p:tag name="KSO_WM_UNIT_HIGHLIGHT" val="0"/>
  <p:tag name="KSO_WM_UNIT_ID" val="diagram20231401_7*l_h_i*1_2_1"/>
  <p:tag name="KSO_WM_UNIT_INDEX" val="1_2_1"/>
  <p:tag name="KSO_WM_UNIT_LAYERLEVEL" val="1_1_1"/>
  <p:tag name="KSO_WM_UNIT_SUBTYPE" val="d"/>
  <p:tag name="KSO_WM_UNIT_TEXT_FILL_FORE_SCHEMECOLOR_INDEX_BRIGHTNESS" val="0.15"/>
  <p:tag name="KSO_WM_UNIT_TEXT_FILL_TYPE" val="1"/>
  <p:tag name="KSO_WM_UNIT_TYPE" val="l_h_i"/>
</p:tagLst>
</file>

<file path=ppt/tags/tag74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37.5895275590551,&quot;width&quot;:778.5640157480315}"/>
  <p:tag name="KSO_WM_TAG_VERSION" val="3.0"/>
  <p:tag name="KSO_WM_TEMPLATE_CATEGORY" val="diagram"/>
  <p:tag name="KSO_WM_TEMPLATE_INDEX" val="20231401"/>
  <p:tag name="KSO_WM_UNIT_COMPATIBLE" val="0"/>
  <p:tag name="KSO_WM_UNIT_DIAGRAM_ISNUMVISUAL" val="0"/>
  <p:tag name="KSO_WM_UNIT_DIAGRAM_ISREFERUNIT" val="0"/>
  <p:tag name="KSO_WM_UNIT_HIGHLIGHT" val="0"/>
  <p:tag name="KSO_WM_UNIT_ID" val="diagram20231401_7*l_h_i*1_3_2"/>
  <p:tag name="KSO_WM_UNIT_INDEX" val="1_3_2"/>
  <p:tag name="KSO_WM_UNIT_LAYERLEVEL" val="1_1_1"/>
  <p:tag name="KSO_WM_UNIT_TYPE" val="l_h_i"/>
</p:tagLst>
</file>

<file path=ppt/tags/tag74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37.5895275590551,&quot;width&quot;:778.5640157480315}"/>
  <p:tag name="KSO_WM_TAG_VERSION" val="3.0"/>
  <p:tag name="KSO_WM_TEMPLATE_CATEGORY" val="diagram"/>
  <p:tag name="KSO_WM_TEMPLATE_INDEX" val="202314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01_7*l_h_i*1_3_3"/>
  <p:tag name="KSO_WM_UNIT_INDEX" val="1_3_3"/>
  <p:tag name="KSO_WM_UNIT_LAYERLEVEL" val="1_1_1"/>
  <p:tag name="KSO_WM_UNIT_TYPE" val="l_h_i"/>
</p:tagLst>
</file>

<file path=ppt/tags/tag74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17d594&quot;,&quot;transparency&quot;:0.5199999809265137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37.5895275590551,&quot;width&quot;:778.5640157480315}"/>
  <p:tag name="KSO_WM_TAG_VERSION" val="3.0"/>
  <p:tag name="KSO_WM_TEMPLATE_CATEGORY" val="diagram"/>
  <p:tag name="KSO_WM_TEMPLATE_INDEX" val="20231401"/>
  <p:tag name="KSO_WM_UNIT_COMPATIBLE" val="0"/>
  <p:tag name="KSO_WM_UNIT_DIAGRAM_ISNUMVISUAL" val="0"/>
  <p:tag name="KSO_WM_UNIT_DIAGRAM_ISREFERUNIT" val="0"/>
  <p:tag name="KSO_WM_UNIT_HIGHLIGHT" val="0"/>
  <p:tag name="KSO_WM_UNIT_ID" val="diagram20231401_7*l_h_i*1_3_1"/>
  <p:tag name="KSO_WM_UNIT_INDEX" val="1_3_1"/>
  <p:tag name="KSO_WM_UNIT_LAYERLEVEL" val="1_1_1"/>
  <p:tag name="KSO_WM_UNIT_SUBTYPE" val="d"/>
  <p:tag name="KSO_WM_UNIT_TEXT_FILL_FORE_SCHEMECOLOR_INDEX_BRIGHTNESS" val="0.15"/>
  <p:tag name="KSO_WM_UNIT_TEXT_FILL_TYPE" val="1"/>
  <p:tag name="KSO_WM_UNIT_TYPE" val="l_h_i"/>
</p:tagLst>
</file>

<file path=ppt/tags/tag74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,&quot;transparency&quot;:1},{&quot;brightness&quot;:0,&quot;colorType&quot;:1,&quot;foreColorIndex&quot;:8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37.5895275590551,&quot;width&quot;:778.5640157480315}"/>
  <p:tag name="KSO_WM_TAG_VERSION" val="3.0"/>
  <p:tag name="KSO_WM_TEMPLATE_CATEGORY" val="diagram"/>
  <p:tag name="KSO_WM_TEMPLATE_INDEX" val="20231401"/>
  <p:tag name="KSO_WM_UNIT_COMPATIBLE" val="0"/>
  <p:tag name="KSO_WM_UNIT_DIAGRAM_ISNUMVISUAL" val="0"/>
  <p:tag name="KSO_WM_UNIT_DIAGRAM_ISREFERUNIT" val="0"/>
  <p:tag name="KSO_WM_UNIT_HIGHLIGHT" val="0"/>
  <p:tag name="KSO_WM_UNIT_ID" val="diagram20231401_7*l_h_i*1_4_2"/>
  <p:tag name="KSO_WM_UNIT_INDEX" val="1_4_2"/>
  <p:tag name="KSO_WM_UNIT_LAYERLEVEL" val="1_1_1"/>
  <p:tag name="KSO_WM_UNIT_TYPE" val="l_h_i"/>
</p:tagLst>
</file>

<file path=ppt/tags/tag74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37.5895275590551,&quot;width&quot;:778.5640157480315}"/>
  <p:tag name="KSO_WM_TAG_VERSION" val="3.0"/>
  <p:tag name="KSO_WM_TEMPLATE_CATEGORY" val="diagram"/>
  <p:tag name="KSO_WM_TEMPLATE_INDEX" val="202314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401_7*l_h_i*1_4_3"/>
  <p:tag name="KSO_WM_UNIT_INDEX" val="1_4_3"/>
  <p:tag name="KSO_WM_UNIT_LAYERLEVEL" val="1_1_1"/>
  <p:tag name="KSO_WM_UNIT_TYPE" val="l_h_i"/>
</p:tagLst>
</file>

<file path=ppt/tags/tag74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304ffe&quot;,&quot;transparency&quot;:0.5199999809265137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37.5895275590551,&quot;width&quot;:778.5640157480315}"/>
  <p:tag name="KSO_WM_TAG_VERSION" val="3.0"/>
  <p:tag name="KSO_WM_TEMPLATE_CATEGORY" val="diagram"/>
  <p:tag name="KSO_WM_TEMPLATE_INDEX" val="20231401"/>
  <p:tag name="KSO_WM_UNIT_COMPATIBLE" val="0"/>
  <p:tag name="KSO_WM_UNIT_DIAGRAM_ISNUMVISUAL" val="0"/>
  <p:tag name="KSO_WM_UNIT_DIAGRAM_ISREFERUNIT" val="0"/>
  <p:tag name="KSO_WM_UNIT_HIGHLIGHT" val="0"/>
  <p:tag name="KSO_WM_UNIT_ID" val="diagram20231401_7*l_h_i*1_4_1"/>
  <p:tag name="KSO_WM_UNIT_INDEX" val="1_4_1"/>
  <p:tag name="KSO_WM_UNIT_LAYERLEVEL" val="1_1_1"/>
  <p:tag name="KSO_WM_UNIT_SUBTYPE" val="d"/>
  <p:tag name="KSO_WM_UNIT_TEXT_FILL_FORE_SCHEMECOLOR_INDEX_BRIGHTNESS" val="0.15"/>
  <p:tag name="KSO_WM_UNIT_TEXT_FILL_TYPE" val="1"/>
  <p:tag name="KSO_WM_UNIT_TYPE" val="l_h_i"/>
</p:tagLst>
</file>

<file path=ppt/tags/tag74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37.5895275590551,&quot;width&quot;:778.5640157480315}"/>
  <p:tag name="KSO_WM_TAG_VERSION" val="3.0"/>
  <p:tag name="KSO_WM_TEMPLATE_CATEGORY" val="diagram"/>
  <p:tag name="KSO_WM_TEMPLATE_INDEX" val="20231401"/>
  <p:tag name="KSO_WM_UNIT_COMPATIBLE" val="0"/>
  <p:tag name="KSO_WM_UNIT_DIAGRAM_ISNUMVISUAL" val="0"/>
  <p:tag name="KSO_WM_UNIT_DIAGRAM_ISREFERUNIT" val="0"/>
  <p:tag name="KSO_WM_UNIT_HIGHLIGHT" val="0"/>
  <p:tag name="KSO_WM_UNIT_ID" val="diagram20231401_7*l_h_i*1_5_2"/>
  <p:tag name="KSO_WM_UNIT_INDEX" val="1_5_2"/>
  <p:tag name="KSO_WM_UNIT_LAYERLEVEL" val="1_1_1"/>
  <p:tag name="KSO_WM_UNIT_TYPE" val="l_h_i"/>
</p:tagLst>
</file>

<file path=ppt/tags/tag74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37.5895275590551,&quot;width&quot;:778.5640157480315}"/>
  <p:tag name="KSO_WM_TAG_VERSION" val="3.0"/>
  <p:tag name="KSO_WM_TEMPLATE_CATEGORY" val="diagram"/>
  <p:tag name="KSO_WM_TEMPLATE_INDEX" val="202314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01_7*l_h_i*1_5_3"/>
  <p:tag name="KSO_WM_UNIT_INDEX" val="1_5_3"/>
  <p:tag name="KSO_WM_UNIT_LAYERLEVEL" val="1_1_1"/>
  <p:tag name="KSO_WM_UNIT_TYPE" val="l_h_i"/>
</p:tagLst>
</file>

<file path=ppt/tags/tag75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17d594&quot;,&quot;transparency&quot;:0.5199999809265137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37.5895275590551,&quot;width&quot;:778.5640157480315}"/>
  <p:tag name="KSO_WM_TAG_VERSION" val="3.0"/>
  <p:tag name="KSO_WM_TEMPLATE_CATEGORY" val="diagram"/>
  <p:tag name="KSO_WM_TEMPLATE_INDEX" val="20231401"/>
  <p:tag name="KSO_WM_UNIT_COMPATIBLE" val="0"/>
  <p:tag name="KSO_WM_UNIT_DIAGRAM_ISNUMVISUAL" val="0"/>
  <p:tag name="KSO_WM_UNIT_DIAGRAM_ISREFERUNIT" val="0"/>
  <p:tag name="KSO_WM_UNIT_HIGHLIGHT" val="0"/>
  <p:tag name="KSO_WM_UNIT_ID" val="diagram20231401_7*l_h_i*1_5_1"/>
  <p:tag name="KSO_WM_UNIT_INDEX" val="1_5_1"/>
  <p:tag name="KSO_WM_UNIT_LAYERLEVEL" val="1_1_1"/>
  <p:tag name="KSO_WM_UNIT_SUBTYPE" val="d"/>
  <p:tag name="KSO_WM_UNIT_TEXT_FILL_FORE_SCHEMECOLOR_INDEX_BRIGHTNESS" val="0.15"/>
  <p:tag name="KSO_WM_UNIT_TEXT_FILL_TYPE" val="1"/>
  <p:tag name="KSO_WM_UNIT_TYPE" val="l_h_i"/>
</p:tagLst>
</file>

<file path=ppt/tags/tag75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,&quot;transparency&quot;:1},{&quot;brightness&quot;:0,&quot;colorType&quot;:1,&quot;foreColorIndex&quot;:8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37.5895275590551,&quot;width&quot;:778.5640157480315}"/>
  <p:tag name="KSO_WM_TAG_VERSION" val="3.0"/>
  <p:tag name="KSO_WM_TEMPLATE_CATEGORY" val="diagram"/>
  <p:tag name="KSO_WM_TEMPLATE_INDEX" val="20231401"/>
  <p:tag name="KSO_WM_UNIT_COMPATIBLE" val="0"/>
  <p:tag name="KSO_WM_UNIT_DIAGRAM_ISNUMVISUAL" val="0"/>
  <p:tag name="KSO_WM_UNIT_DIAGRAM_ISREFERUNIT" val="0"/>
  <p:tag name="KSO_WM_UNIT_HIGHLIGHT" val="0"/>
  <p:tag name="KSO_WM_UNIT_ID" val="diagram20231401_7*l_h_i*1_6_2"/>
  <p:tag name="KSO_WM_UNIT_INDEX" val="1_6_2"/>
  <p:tag name="KSO_WM_UNIT_LAYERLEVEL" val="1_1_1"/>
  <p:tag name="KSO_WM_UNIT_TYPE" val="l_h_i"/>
</p:tagLst>
</file>

<file path=ppt/tags/tag75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37.5895275590551,&quot;width&quot;:778.5640157480315}"/>
  <p:tag name="KSO_WM_TAG_VERSION" val="3.0"/>
  <p:tag name="KSO_WM_TEMPLATE_CATEGORY" val="diagram"/>
  <p:tag name="KSO_WM_TEMPLATE_INDEX" val="202314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401_7*l_h_i*1_6_3"/>
  <p:tag name="KSO_WM_UNIT_INDEX" val="1_6_3"/>
  <p:tag name="KSO_WM_UNIT_LAYERLEVEL" val="1_1_1"/>
  <p:tag name="KSO_WM_UNIT_TYPE" val="l_h_i"/>
</p:tagLst>
</file>

<file path=ppt/tags/tag75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304ffe&quot;,&quot;transparency&quot;:0.5199999809265137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37.5895275590551,&quot;width&quot;:778.5640157480315}"/>
  <p:tag name="KSO_WM_TAG_VERSION" val="3.0"/>
  <p:tag name="KSO_WM_TEMPLATE_CATEGORY" val="diagram"/>
  <p:tag name="KSO_WM_TEMPLATE_INDEX" val="20231401"/>
  <p:tag name="KSO_WM_UNIT_COMPATIBLE" val="0"/>
  <p:tag name="KSO_WM_UNIT_DIAGRAM_ISNUMVISUAL" val="0"/>
  <p:tag name="KSO_WM_UNIT_DIAGRAM_ISREFERUNIT" val="0"/>
  <p:tag name="KSO_WM_UNIT_HIGHLIGHT" val="0"/>
  <p:tag name="KSO_WM_UNIT_ID" val="diagram20231401_7*l_h_i*1_6_1"/>
  <p:tag name="KSO_WM_UNIT_INDEX" val="1_6_1"/>
  <p:tag name="KSO_WM_UNIT_LAYERLEVEL" val="1_1_1"/>
  <p:tag name="KSO_WM_UNIT_SUBTYPE" val="d"/>
  <p:tag name="KSO_WM_UNIT_TEXT_FILL_FORE_SCHEMECOLOR_INDEX_BRIGHTNESS" val="0.15"/>
  <p:tag name="KSO_WM_UNIT_TEXT_FILL_TYPE" val="1"/>
  <p:tag name="KSO_WM_UNIT_TYPE" val="l_h_i"/>
</p:tagLst>
</file>

<file path=ppt/tags/tag75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37.5895275590551,&quot;width&quot;:778.5640157480315}"/>
  <p:tag name="KSO_WM_TAG_VERSION" val="3.0"/>
  <p:tag name="KSO_WM_TEMPLATE_CATEGORY" val="diagram"/>
  <p:tag name="KSO_WM_TEMPLATE_INDEX" val="20231401"/>
  <p:tag name="KSO_WM_UNIT_COMPATIBLE" val="0"/>
  <p:tag name="KSO_WM_UNIT_DIAGRAM_ISNUMVISUAL" val="0"/>
  <p:tag name="KSO_WM_UNIT_DIAGRAM_ISREFERUNIT" val="0"/>
  <p:tag name="KSO_WM_UNIT_HIGHLIGHT" val="0"/>
  <p:tag name="KSO_WM_UNIT_ID" val="diagram20231401_7*l_h_i*1_7_2"/>
  <p:tag name="KSO_WM_UNIT_INDEX" val="1_7_2"/>
  <p:tag name="KSO_WM_UNIT_LAYERLEVEL" val="1_1_1"/>
  <p:tag name="KSO_WM_UNIT_TYPE" val="l_h_i"/>
</p:tagLst>
</file>

<file path=ppt/tags/tag75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37.5895275590551,&quot;width&quot;:778.5640157480315}"/>
  <p:tag name="KSO_WM_TAG_VERSION" val="3.0"/>
  <p:tag name="KSO_WM_TEMPLATE_CATEGORY" val="diagram"/>
  <p:tag name="KSO_WM_TEMPLATE_INDEX" val="202314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01_7*l_h_i*1_7_3"/>
  <p:tag name="KSO_WM_UNIT_INDEX" val="1_7_3"/>
  <p:tag name="KSO_WM_UNIT_LAYERLEVEL" val="1_1_1"/>
  <p:tag name="KSO_WM_UNIT_TYPE" val="l_h_i"/>
</p:tagLst>
</file>

<file path=ppt/tags/tag75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17d594&quot;,&quot;transparency&quot;:0.5199999809265137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37.5895275590551,&quot;width&quot;:778.5640157480315}"/>
  <p:tag name="KSO_WM_TAG_VERSION" val="3.0"/>
  <p:tag name="KSO_WM_TEMPLATE_CATEGORY" val="diagram"/>
  <p:tag name="KSO_WM_TEMPLATE_INDEX" val="20231401"/>
  <p:tag name="KSO_WM_UNIT_COMPATIBLE" val="0"/>
  <p:tag name="KSO_WM_UNIT_DIAGRAM_ISNUMVISUAL" val="0"/>
  <p:tag name="KSO_WM_UNIT_DIAGRAM_ISREFERUNIT" val="0"/>
  <p:tag name="KSO_WM_UNIT_HIGHLIGHT" val="0"/>
  <p:tag name="KSO_WM_UNIT_ID" val="diagram20231401_7*l_h_i*1_7_1"/>
  <p:tag name="KSO_WM_UNIT_INDEX" val="1_7_1"/>
  <p:tag name="KSO_WM_UNIT_LAYERLEVEL" val="1_1_1"/>
  <p:tag name="KSO_WM_UNIT_SUBTYPE" val="d"/>
  <p:tag name="KSO_WM_UNIT_TEXT_FILL_FORE_SCHEMECOLOR_INDEX_BRIGHTNESS" val="0.15"/>
  <p:tag name="KSO_WM_UNIT_TEXT_FILL_TYPE" val="1"/>
  <p:tag name="KSO_WM_UNIT_TYPE" val="l_h_i"/>
</p:tagLst>
</file>

<file path=ppt/tags/tag75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,&quot;transparency&quot;:1},{&quot;brightness&quot;:0,&quot;colorType&quot;:1,&quot;foreColorIndex&quot;:8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37.5895275590551,&quot;width&quot;:778.5640157480315}"/>
  <p:tag name="KSO_WM_TAG_VERSION" val="3.0"/>
  <p:tag name="KSO_WM_TEMPLATE_CATEGORY" val="diagram"/>
  <p:tag name="KSO_WM_TEMPLATE_INDEX" val="20231401"/>
  <p:tag name="KSO_WM_UNIT_COMPATIBLE" val="0"/>
  <p:tag name="KSO_WM_UNIT_DIAGRAM_ISNUMVISUAL" val="0"/>
  <p:tag name="KSO_WM_UNIT_DIAGRAM_ISREFERUNIT" val="0"/>
  <p:tag name="KSO_WM_UNIT_HIGHLIGHT" val="0"/>
  <p:tag name="KSO_WM_UNIT_ID" val="diagram20231401_7*l_h_i*1_8_2"/>
  <p:tag name="KSO_WM_UNIT_INDEX" val="1_8_2"/>
  <p:tag name="KSO_WM_UNIT_LAYERLEVEL" val="1_1_1"/>
  <p:tag name="KSO_WM_UNIT_TYPE" val="l_h_i"/>
</p:tagLst>
</file>

<file path=ppt/tags/tag75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37.5895275590551,&quot;width&quot;:778.5640157480315}"/>
  <p:tag name="KSO_WM_TAG_VERSION" val="3.0"/>
  <p:tag name="KSO_WM_TEMPLATE_CATEGORY" val="diagram"/>
  <p:tag name="KSO_WM_TEMPLATE_INDEX" val="202314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401_7*l_h_i*1_8_3"/>
  <p:tag name="KSO_WM_UNIT_INDEX" val="1_8_3"/>
  <p:tag name="KSO_WM_UNIT_LAYERLEVEL" val="1_1_1"/>
  <p:tag name="KSO_WM_UNIT_TYPE" val="l_h_i"/>
</p:tagLst>
</file>

<file path=ppt/tags/tag75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304ffe&quot;,&quot;transparency&quot;:0.5199999809265137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37.5895275590551,&quot;width&quot;:778.5640157480315}"/>
  <p:tag name="KSO_WM_TAG_VERSION" val="3.0"/>
  <p:tag name="KSO_WM_TEMPLATE_CATEGORY" val="diagram"/>
  <p:tag name="KSO_WM_TEMPLATE_INDEX" val="20231401"/>
  <p:tag name="KSO_WM_UNIT_COMPATIBLE" val="0"/>
  <p:tag name="KSO_WM_UNIT_DIAGRAM_ISNUMVISUAL" val="0"/>
  <p:tag name="KSO_WM_UNIT_DIAGRAM_ISREFERUNIT" val="0"/>
  <p:tag name="KSO_WM_UNIT_HIGHLIGHT" val="0"/>
  <p:tag name="KSO_WM_UNIT_ID" val="diagram20231401_7*l_h_i*1_8_1"/>
  <p:tag name="KSO_WM_UNIT_INDEX" val="1_8_1"/>
  <p:tag name="KSO_WM_UNIT_LAYERLEVEL" val="1_1_1"/>
  <p:tag name="KSO_WM_UNIT_SUBTYPE" val="d"/>
  <p:tag name="KSO_WM_UNIT_TEXT_FILL_FORE_SCHEMECOLOR_INDEX_BRIGHTNESS" val="0.15"/>
  <p:tag name="KSO_WM_UNIT_TEXT_FILL_TYPE" val="1"/>
  <p:tag name="KSO_WM_UNIT_TYPE" val="l_h_i"/>
</p:tagLst>
</file>

<file path=ppt/tags/tag76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37.5895275590551,&quot;width&quot;:778.5640157480315}"/>
  <p:tag name="KSO_WM_TAG_VERSION" val="3.0"/>
  <p:tag name="KSO_WM_TEMPLATE_CATEGORY" val="diagram"/>
  <p:tag name="KSO_WM_TEMPLATE_INDEX" val="20231401"/>
  <p:tag name="KSO_WM_UNIT_COMPATIBLE" val="0"/>
  <p:tag name="KSO_WM_UNIT_DIAGRAM_ISNUMVISUAL" val="0"/>
  <p:tag name="KSO_WM_UNIT_DIAGRAM_ISREFERUNIT" val="0"/>
  <p:tag name="KSO_WM_UNIT_HIGHLIGHT" val="0"/>
  <p:tag name="KSO_WM_UNIT_ID" val="diagram20231401_7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单击添加项标题"/>
  <p:tag name="KSO_WM_UNIT_TYPE" val="l_h_a"/>
  <p:tag name="KSO_WM_UNIT_VALUE" val="10"/>
</p:tagLst>
</file>

<file path=ppt/tags/tag76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2,&quot;rgb&quot;:&quot;#59595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37.5895275590551,&quot;width&quot;:778.5640157480315}"/>
  <p:tag name="KSO_WM_TAG_VERSION" val="3.0"/>
  <p:tag name="KSO_WM_TEMPLATE_CATEGORY" val="diagram"/>
  <p:tag name="KSO_WM_TEMPLATE_INDEX" val="20231401"/>
  <p:tag name="KSO_WM_UNIT_COMPATIBLE" val="0"/>
  <p:tag name="KSO_WM_UNIT_DIAGRAM_ISNUMVISUAL" val="0"/>
  <p:tag name="KSO_WM_UNIT_DIAGRAM_ISREFERUNIT" val="0"/>
  <p:tag name="KSO_WM_UNIT_HIGHLIGHT" val="0"/>
  <p:tag name="KSO_WM_UNIT_ID" val="diagram20231401_7*l_h_f*1_2_1"/>
  <p:tag name="KSO_WM_UNIT_INDEX" val="1_2_1"/>
  <p:tag name="KSO_WM_UNIT_LAYERLEVEL" val="1_1_1"/>
  <p:tag name="KSO_WM_UNIT_NOCLEAR" val="0"/>
  <p:tag name="KSO_WM_UNIT_PRESET_TEXT" val="单击此处输入你的正文，请阐述观点"/>
  <p:tag name="KSO_WM_UNIT_SUBTYPE" val="a"/>
  <p:tag name="KSO_WM_UNIT_TYPE" val="l_h_f"/>
  <p:tag name="KSO_WM_UNIT_VALUE" val="60"/>
</p:tagLst>
</file>

<file path=ppt/tags/tag76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37.5895275590551,&quot;width&quot;:778.5640157480315}"/>
  <p:tag name="KSO_WM_TAG_VERSION" val="3.0"/>
  <p:tag name="KSO_WM_TEMPLATE_CATEGORY" val="diagram"/>
  <p:tag name="KSO_WM_TEMPLATE_INDEX" val="20231401"/>
  <p:tag name="KSO_WM_UNIT_COMPATIBLE" val="0"/>
  <p:tag name="KSO_WM_UNIT_DIAGRAM_ISNUMVISUAL" val="0"/>
  <p:tag name="KSO_WM_UNIT_DIAGRAM_ISREFERUNIT" val="0"/>
  <p:tag name="KSO_WM_UNIT_HIGHLIGHT" val="0"/>
  <p:tag name="KSO_WM_UNIT_ID" val="diagram20231401_7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单击添加项标题"/>
  <p:tag name="KSO_WM_UNIT_TYPE" val="l_h_a"/>
  <p:tag name="KSO_WM_UNIT_VALUE" val="10"/>
</p:tagLst>
</file>

<file path=ppt/tags/tag76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37.5895275590551,&quot;width&quot;:778.5640157480315}"/>
  <p:tag name="KSO_WM_TAG_VERSION" val="3.0"/>
  <p:tag name="KSO_WM_TEMPLATE_CATEGORY" val="diagram"/>
  <p:tag name="KSO_WM_TEMPLATE_INDEX" val="20231401"/>
  <p:tag name="KSO_WM_UNIT_COMPATIBLE" val="0"/>
  <p:tag name="KSO_WM_UNIT_DIAGRAM_ISNUMVISUAL" val="0"/>
  <p:tag name="KSO_WM_UNIT_DIAGRAM_ISREFERUNIT" val="0"/>
  <p:tag name="KSO_WM_UNIT_HIGHLIGHT" val="0"/>
  <p:tag name="KSO_WM_UNIT_ID" val="diagram20231401_7*l_h_f*1_3_1"/>
  <p:tag name="KSO_WM_UNIT_INDEX" val="1_3_1"/>
  <p:tag name="KSO_WM_UNIT_LAYERLEVEL" val="1_1_1"/>
  <p:tag name="KSO_WM_UNIT_NOCLEAR" val="0"/>
  <p:tag name="KSO_WM_UNIT_PRESET_TEXT" val="单击此处输入你的正文，请阐述观点"/>
  <p:tag name="KSO_WM_UNIT_SUBTYPE" val="a"/>
  <p:tag name="KSO_WM_UNIT_TYPE" val="l_h_f"/>
  <p:tag name="KSO_WM_UNIT_VALUE" val="60"/>
</p:tagLst>
</file>

<file path=ppt/tags/tag76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37.5895275590551,&quot;width&quot;:778.5640157480315}"/>
  <p:tag name="KSO_WM_TAG_VERSION" val="3.0"/>
  <p:tag name="KSO_WM_TEMPLATE_CATEGORY" val="diagram"/>
  <p:tag name="KSO_WM_TEMPLATE_INDEX" val="20231401"/>
  <p:tag name="KSO_WM_UNIT_COMPATIBLE" val="0"/>
  <p:tag name="KSO_WM_UNIT_DIAGRAM_ISNUMVISUAL" val="0"/>
  <p:tag name="KSO_WM_UNIT_DIAGRAM_ISREFERUNIT" val="0"/>
  <p:tag name="KSO_WM_UNIT_HIGHLIGHT" val="0"/>
  <p:tag name="KSO_WM_UNIT_ID" val="diagram20231401_7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单击添加项标题"/>
  <p:tag name="KSO_WM_UNIT_TYPE" val="l_h_a"/>
  <p:tag name="KSO_WM_UNIT_VALUE" val="10"/>
</p:tagLst>
</file>

<file path=ppt/tags/tag76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2,&quot;rgb&quot;:&quot;#59595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37.5895275590551,&quot;width&quot;:778.5640157480315}"/>
  <p:tag name="KSO_WM_TAG_VERSION" val="3.0"/>
  <p:tag name="KSO_WM_TEMPLATE_CATEGORY" val="diagram"/>
  <p:tag name="KSO_WM_TEMPLATE_INDEX" val="20231401"/>
  <p:tag name="KSO_WM_UNIT_COMPATIBLE" val="0"/>
  <p:tag name="KSO_WM_UNIT_DIAGRAM_ISNUMVISUAL" val="0"/>
  <p:tag name="KSO_WM_UNIT_DIAGRAM_ISREFERUNIT" val="0"/>
  <p:tag name="KSO_WM_UNIT_HIGHLIGHT" val="0"/>
  <p:tag name="KSO_WM_UNIT_ID" val="diagram20231401_7*l_h_f*1_4_1"/>
  <p:tag name="KSO_WM_UNIT_INDEX" val="1_4_1"/>
  <p:tag name="KSO_WM_UNIT_LAYERLEVEL" val="1_1_1"/>
  <p:tag name="KSO_WM_UNIT_NOCLEAR" val="0"/>
  <p:tag name="KSO_WM_UNIT_PRESET_TEXT" val="单击此处输入你的正文，请阐述观点"/>
  <p:tag name="KSO_WM_UNIT_SUBTYPE" val="a"/>
  <p:tag name="KSO_WM_UNIT_TYPE" val="l_h_f"/>
  <p:tag name="KSO_WM_UNIT_VALUE" val="60"/>
</p:tagLst>
</file>

<file path=ppt/tags/tag76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37.5895275590551,&quot;width&quot;:778.5640157480315}"/>
  <p:tag name="KSO_WM_TAG_VERSION" val="3.0"/>
  <p:tag name="KSO_WM_TEMPLATE_CATEGORY" val="diagram"/>
  <p:tag name="KSO_WM_TEMPLATE_INDEX" val="20231401"/>
  <p:tag name="KSO_WM_UNIT_COMPATIBLE" val="0"/>
  <p:tag name="KSO_WM_UNIT_DIAGRAM_ISNUMVISUAL" val="0"/>
  <p:tag name="KSO_WM_UNIT_DIAGRAM_ISREFERUNIT" val="0"/>
  <p:tag name="KSO_WM_UNIT_HIGHLIGHT" val="0"/>
  <p:tag name="KSO_WM_UNIT_ID" val="diagram20231401_7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单击添加项标题"/>
  <p:tag name="KSO_WM_UNIT_TYPE" val="l_h_a"/>
  <p:tag name="KSO_WM_UNIT_VALUE" val="10"/>
</p:tagLst>
</file>

<file path=ppt/tags/tag76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37.5895275590551,&quot;width&quot;:778.5640157480315}"/>
  <p:tag name="KSO_WM_TAG_VERSION" val="3.0"/>
  <p:tag name="KSO_WM_TEMPLATE_CATEGORY" val="diagram"/>
  <p:tag name="KSO_WM_TEMPLATE_INDEX" val="20231401"/>
  <p:tag name="KSO_WM_UNIT_COMPATIBLE" val="0"/>
  <p:tag name="KSO_WM_UNIT_DIAGRAM_ISNUMVISUAL" val="0"/>
  <p:tag name="KSO_WM_UNIT_DIAGRAM_ISREFERUNIT" val="0"/>
  <p:tag name="KSO_WM_UNIT_HIGHLIGHT" val="0"/>
  <p:tag name="KSO_WM_UNIT_ID" val="diagram20231401_7*l_h_f*1_5_1"/>
  <p:tag name="KSO_WM_UNIT_INDEX" val="1_5_1"/>
  <p:tag name="KSO_WM_UNIT_LAYERLEVEL" val="1_1_1"/>
  <p:tag name="KSO_WM_UNIT_NOCLEAR" val="0"/>
  <p:tag name="KSO_WM_UNIT_PRESET_TEXT" val="单击此处输入你的正文，请阐述观点"/>
  <p:tag name="KSO_WM_UNIT_SUBTYPE" val="a"/>
  <p:tag name="KSO_WM_UNIT_TYPE" val="l_h_f"/>
  <p:tag name="KSO_WM_UNIT_VALUE" val="60"/>
</p:tagLst>
</file>

<file path=ppt/tags/tag76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37.5895275590551,&quot;width&quot;:778.5640157480315}"/>
  <p:tag name="KSO_WM_TAG_VERSION" val="3.0"/>
  <p:tag name="KSO_WM_TEMPLATE_CATEGORY" val="diagram"/>
  <p:tag name="KSO_WM_TEMPLATE_INDEX" val="20231401"/>
  <p:tag name="KSO_WM_UNIT_COMPATIBLE" val="0"/>
  <p:tag name="KSO_WM_UNIT_DIAGRAM_ISNUMVISUAL" val="0"/>
  <p:tag name="KSO_WM_UNIT_DIAGRAM_ISREFERUNIT" val="0"/>
  <p:tag name="KSO_WM_UNIT_HIGHLIGHT" val="0"/>
  <p:tag name="KSO_WM_UNIT_ID" val="diagram20231401_7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单击添加项标题"/>
  <p:tag name="KSO_WM_UNIT_TYPE" val="l_h_a"/>
  <p:tag name="KSO_WM_UNIT_VALUE" val="10"/>
</p:tagLst>
</file>

<file path=ppt/tags/tag76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2,&quot;rgb&quot;:&quot;#59595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37.5895275590551,&quot;width&quot;:778.5640157480315}"/>
  <p:tag name="KSO_WM_TAG_VERSION" val="3.0"/>
  <p:tag name="KSO_WM_TEMPLATE_CATEGORY" val="diagram"/>
  <p:tag name="KSO_WM_TEMPLATE_INDEX" val="20231401"/>
  <p:tag name="KSO_WM_UNIT_COMPATIBLE" val="0"/>
  <p:tag name="KSO_WM_UNIT_DIAGRAM_ISNUMVISUAL" val="0"/>
  <p:tag name="KSO_WM_UNIT_DIAGRAM_ISREFERUNIT" val="0"/>
  <p:tag name="KSO_WM_UNIT_HIGHLIGHT" val="0"/>
  <p:tag name="KSO_WM_UNIT_ID" val="diagram20231401_7*l_h_f*1_6_1"/>
  <p:tag name="KSO_WM_UNIT_INDEX" val="1_6_1"/>
  <p:tag name="KSO_WM_UNIT_LAYERLEVEL" val="1_1_1"/>
  <p:tag name="KSO_WM_UNIT_NOCLEAR" val="0"/>
  <p:tag name="KSO_WM_UNIT_PRESET_TEXT" val="单击此处输入你的正文，请阐述观点"/>
  <p:tag name="KSO_WM_UNIT_SUBTYPE" val="a"/>
  <p:tag name="KSO_WM_UNIT_TYPE" val="l_h_f"/>
  <p:tag name="KSO_WM_UNIT_VALUE" val="60"/>
</p:tagLst>
</file>

<file path=ppt/tags/tag77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37.5895275590551,&quot;width&quot;:778.5640157480315}"/>
  <p:tag name="KSO_WM_TAG_VERSION" val="3.0"/>
  <p:tag name="KSO_WM_TEMPLATE_CATEGORY" val="diagram"/>
  <p:tag name="KSO_WM_TEMPLATE_INDEX" val="20231401"/>
  <p:tag name="KSO_WM_UNIT_COMPATIBLE" val="0"/>
  <p:tag name="KSO_WM_UNIT_DIAGRAM_ISNUMVISUAL" val="0"/>
  <p:tag name="KSO_WM_UNIT_DIAGRAM_ISREFERUNIT" val="0"/>
  <p:tag name="KSO_WM_UNIT_HIGHLIGHT" val="0"/>
  <p:tag name="KSO_WM_UNIT_ID" val="diagram20231401_7*l_h_a*1_7_1"/>
  <p:tag name="KSO_WM_UNIT_INDEX" val="1_7_1"/>
  <p:tag name="KSO_WM_UNIT_ISCONTENTSTITLE" val="0"/>
  <p:tag name="KSO_WM_UNIT_ISNUMDGMTITLE" val="0"/>
  <p:tag name="KSO_WM_UNIT_LAYERLEVEL" val="1_1_1"/>
  <p:tag name="KSO_WM_UNIT_NOCLEAR" val="0"/>
  <p:tag name="KSO_WM_UNIT_PRESET_TEXT" val="单击添加项标题"/>
  <p:tag name="KSO_WM_UNIT_TYPE" val="l_h_a"/>
  <p:tag name="KSO_WM_UNIT_VALUE" val="10"/>
</p:tagLst>
</file>

<file path=ppt/tags/tag77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37.5895275590551,&quot;width&quot;:778.5640157480315}"/>
  <p:tag name="KSO_WM_TAG_VERSION" val="3.0"/>
  <p:tag name="KSO_WM_TEMPLATE_CATEGORY" val="diagram"/>
  <p:tag name="KSO_WM_TEMPLATE_INDEX" val="20231401"/>
  <p:tag name="KSO_WM_UNIT_COMPATIBLE" val="0"/>
  <p:tag name="KSO_WM_UNIT_DIAGRAM_ISNUMVISUAL" val="0"/>
  <p:tag name="KSO_WM_UNIT_DIAGRAM_ISREFERUNIT" val="0"/>
  <p:tag name="KSO_WM_UNIT_HIGHLIGHT" val="0"/>
  <p:tag name="KSO_WM_UNIT_ID" val="diagram20231401_7*l_h_f*1_7_1"/>
  <p:tag name="KSO_WM_UNIT_INDEX" val="1_7_1"/>
  <p:tag name="KSO_WM_UNIT_LAYERLEVEL" val="1_1_1"/>
  <p:tag name="KSO_WM_UNIT_NOCLEAR" val="0"/>
  <p:tag name="KSO_WM_UNIT_PRESET_TEXT" val="单击此处输入你的正文，请阐述观点"/>
  <p:tag name="KSO_WM_UNIT_SUBTYPE" val="a"/>
  <p:tag name="KSO_WM_UNIT_TYPE" val="l_h_f"/>
  <p:tag name="KSO_WM_UNIT_VALUE" val="60"/>
</p:tagLst>
</file>

<file path=ppt/tags/tag77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37.5895275590551,&quot;width&quot;:778.5640157480315}"/>
  <p:tag name="KSO_WM_TAG_VERSION" val="3.0"/>
  <p:tag name="KSO_WM_TEMPLATE_CATEGORY" val="diagram"/>
  <p:tag name="KSO_WM_TEMPLATE_INDEX" val="20231401"/>
  <p:tag name="KSO_WM_UNIT_COMPATIBLE" val="0"/>
  <p:tag name="KSO_WM_UNIT_DIAGRAM_ISNUMVISUAL" val="0"/>
  <p:tag name="KSO_WM_UNIT_DIAGRAM_ISREFERUNIT" val="0"/>
  <p:tag name="KSO_WM_UNIT_HIGHLIGHT" val="0"/>
  <p:tag name="KSO_WM_UNIT_ID" val="diagram20231401_7*l_h_a*1_8_1"/>
  <p:tag name="KSO_WM_UNIT_INDEX" val="1_8_1"/>
  <p:tag name="KSO_WM_UNIT_ISCONTENTSTITLE" val="0"/>
  <p:tag name="KSO_WM_UNIT_ISNUMDGMTITLE" val="0"/>
  <p:tag name="KSO_WM_UNIT_LAYERLEVEL" val="1_1_1"/>
  <p:tag name="KSO_WM_UNIT_NOCLEAR" val="0"/>
  <p:tag name="KSO_WM_UNIT_PRESET_TEXT" val="单击添加项标题"/>
  <p:tag name="KSO_WM_UNIT_TYPE" val="l_h_a"/>
  <p:tag name="KSO_WM_UNIT_VALUE" val="10"/>
</p:tagLst>
</file>

<file path=ppt/tags/tag77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2,&quot;rgb&quot;:&quot;#59595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37.5895275590551,&quot;width&quot;:778.5640157480315}"/>
  <p:tag name="KSO_WM_TAG_VERSION" val="3.0"/>
  <p:tag name="KSO_WM_TEMPLATE_CATEGORY" val="diagram"/>
  <p:tag name="KSO_WM_TEMPLATE_INDEX" val="20231401"/>
  <p:tag name="KSO_WM_UNIT_COMPATIBLE" val="0"/>
  <p:tag name="KSO_WM_UNIT_DIAGRAM_ISNUMVISUAL" val="0"/>
  <p:tag name="KSO_WM_UNIT_DIAGRAM_ISREFERUNIT" val="0"/>
  <p:tag name="KSO_WM_UNIT_HIGHLIGHT" val="0"/>
  <p:tag name="KSO_WM_UNIT_ID" val="diagram20231401_7*l_h_f*1_8_1"/>
  <p:tag name="KSO_WM_UNIT_INDEX" val="1_8_1"/>
  <p:tag name="KSO_WM_UNIT_LAYERLEVEL" val="1_1_1"/>
  <p:tag name="KSO_WM_UNIT_NOCLEAR" val="0"/>
  <p:tag name="KSO_WM_UNIT_PRESET_TEXT" val="单击此处输入你的正文，请阐述观点"/>
  <p:tag name="KSO_WM_UNIT_SUBTYPE" val="a"/>
  <p:tag name="KSO_WM_UNIT_TYPE" val="l_h_f"/>
  <p:tag name="KSO_WM_UNIT_VALUE" val="60"/>
</p:tagLst>
</file>

<file path=ppt/tags/tag77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1_1"/>
  <p:tag name="KSO_WM_UNIT_INDEX" val="1_1_1"/>
  <p:tag name="KSO_WM_UNIT_LAYERLEVEL" val="1_1_1"/>
  <p:tag name="KSO_WM_UNIT_TYPE" val="l_h_i"/>
</p:tagLst>
</file>

<file path=ppt/tags/tag77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1_2"/>
  <p:tag name="KSO_WM_UNIT_INDEX" val="1_1_2"/>
  <p:tag name="KSO_WM_UNIT_LAYERLEVEL" val="1_1_1"/>
  <p:tag name="KSO_WM_UNIT_TYPE" val="l_h_i"/>
</p:tagLst>
</file>

<file path=ppt/tags/tag77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77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2_1"/>
  <p:tag name="KSO_WM_UNIT_INDEX" val="1_2_1"/>
  <p:tag name="KSO_WM_UNIT_LAYERLEVEL" val="1_1_1"/>
  <p:tag name="KSO_WM_UNIT_TYPE" val="l_h_i"/>
</p:tagLst>
</file>

<file path=ppt/tags/tag77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2_2"/>
  <p:tag name="KSO_WM_UNIT_INDEX" val="1_2_2"/>
  <p:tag name="KSO_WM_UNIT_LAYERLEVEL" val="1_1_1"/>
  <p:tag name="KSO_WM_UNIT_TYPE" val="l_h_i"/>
</p:tagLst>
</file>

<file path=ppt/tags/tag77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78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3_1"/>
  <p:tag name="KSO_WM_UNIT_INDEX" val="1_3_1"/>
  <p:tag name="KSO_WM_UNIT_LAYERLEVEL" val="1_1_1"/>
  <p:tag name="KSO_WM_UNIT_TYPE" val="l_h_i"/>
</p:tagLst>
</file>

<file path=ppt/tags/tag78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3_2"/>
  <p:tag name="KSO_WM_UNIT_INDEX" val="1_3_2"/>
  <p:tag name="KSO_WM_UNIT_LAYERLEVEL" val="1_1_1"/>
  <p:tag name="KSO_WM_UNIT_TYPE" val="l_h_i"/>
</p:tagLst>
</file>

<file path=ppt/tags/tag78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78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4_1"/>
  <p:tag name="KSO_WM_UNIT_INDEX" val="1_4_1"/>
  <p:tag name="KSO_WM_UNIT_LAYERLEVEL" val="1_1_1"/>
  <p:tag name="KSO_WM_UNIT_TYPE" val="l_h_i"/>
</p:tagLst>
</file>

<file path=ppt/tags/tag78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4_2"/>
  <p:tag name="KSO_WM_UNIT_INDEX" val="1_4_2"/>
  <p:tag name="KSO_WM_UNIT_LAYERLEVEL" val="1_1_1"/>
  <p:tag name="KSO_WM_UNIT_TYPE" val="l_h_i"/>
</p:tagLst>
</file>

<file path=ppt/tags/tag78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78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78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96"/>
  <p:tag name="KSO_WM_UNIT_COMPATIBLE" val="1"/>
  <p:tag name="KSO_WM_UNIT_DIAGRAM_ISNUMVISUAL" val="0"/>
  <p:tag name="KSO_WM_UNIT_DIAGRAM_ISREFERUNIT" val="0"/>
  <p:tag name="KSO_WM_UNIT_HIGHLIGHT" val="0"/>
  <p:tag name="KSO_WM_UNIT_ID" val="custom20230896_7*e*1"/>
  <p:tag name="KSO_WM_UNIT_INDEX" val="1"/>
  <p:tag name="KSO_WM_UNIT_LAYERLEVEL" val="1"/>
  <p:tag name="KSO_WM_UNIT_NOCLEAR" val="0"/>
  <p:tag name="KSO_WM_UNIT_PRESET_TEXT" val="Part Three"/>
  <p:tag name="KSO_WM_UNIT_TYPE" val="e"/>
  <p:tag name="KSO_WM_UNIT_VALUE" val="10"/>
</p:tagLst>
</file>

<file path=ppt/tags/tag788.xml><?xml version="1.0" encoding="utf-8"?>
<p:tagLst xmlns:p="http://schemas.openxmlformats.org/presentationml/2006/main">
  <p:tag name="KSO_WM_BEAUTIFY_FLAG" val="#wm#"/>
  <p:tag name="KSO_WM_SLIDE_CONTENT_AREA" val="{&quot;left&quot;:&quot;37.35&quot;,&quot;top&quot;:&quot;126&quot;,&quot;width&quot;:&quot;593.8&quot;,&quot;height&quot;:&quot;288.05&quot;}"/>
  <p:tag name="KSO_WM_SLIDE_ID" val="custom20230896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896"/>
  <p:tag name="KSO_WM_TEMPLATE_MASTER_TYPE" val="0"/>
  <p:tag name="KSO_WM_TEMPLATE_SUBCATEGORY" val="29"/>
</p:tagLst>
</file>

<file path=ppt/tags/tag78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3"/>
  <p:tag name="KSO_WM_UNIT_INDEX" val="1_3_3"/>
  <p:tag name="KSO_WM_UNIT_LAYERLEVEL" val="1_1_1"/>
  <p:tag name="KSO_WM_UNIT_TYPE" val="l_h_i"/>
</p:tagLst>
</file>

<file path=ppt/tags/tag79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4"/>
  <p:tag name="KSO_WM_UNIT_INDEX" val="1_3_4"/>
  <p:tag name="KSO_WM_UNIT_LAYERLEVEL" val="1_1_1"/>
  <p:tag name="KSO_WM_UNIT_TYPE" val="l_h_i"/>
</p:tagLst>
</file>

<file path=ppt/tags/tag79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3_1"/>
  <p:tag name="KSO_WM_UNIT_INDEX" val="1_3_1"/>
  <p:tag name="KSO_WM_UNIT_LAYERLEVEL" val="1_1_1"/>
  <p:tag name="KSO_WM_UNIT_TYPE" val="l_h_i"/>
</p:tagLst>
</file>

<file path=ppt/tags/tag79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2"/>
  <p:tag name="KSO_WM_UNIT_INDEX" val="1_3_2"/>
  <p:tag name="KSO_WM_UNIT_LAYERLEVEL" val="1_1_1"/>
  <p:tag name="KSO_WM_UNIT_TYPE" val="l_h_i"/>
</p:tagLst>
</file>

<file path=ppt/tags/tag79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3"/>
  <p:tag name="KSO_WM_UNIT_INDEX" val="1_1_3"/>
  <p:tag name="KSO_WM_UNIT_LAYERLEVEL" val="1_1_1"/>
  <p:tag name="KSO_WM_UNIT_TYPE" val="l_h_i"/>
</p:tagLst>
</file>

<file path=ppt/tags/tag79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4"/>
  <p:tag name="KSO_WM_UNIT_INDEX" val="1_1_4"/>
  <p:tag name="KSO_WM_UNIT_LAYERLEVEL" val="1_1_1"/>
  <p:tag name="KSO_WM_UNIT_TYPE" val="l_h_i"/>
</p:tagLst>
</file>

<file path=ppt/tags/tag79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1_1"/>
  <p:tag name="KSO_WM_UNIT_INDEX" val="1_1_1"/>
  <p:tag name="KSO_WM_UNIT_LAYERLEVEL" val="1_1_1"/>
  <p:tag name="KSO_WM_UNIT_TYPE" val="l_h_i"/>
</p:tagLst>
</file>

<file path=ppt/tags/tag79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2"/>
  <p:tag name="KSO_WM_UNIT_INDEX" val="1_1_2"/>
  <p:tag name="KSO_WM_UNIT_LAYERLEVEL" val="1_1_1"/>
  <p:tag name="KSO_WM_UNIT_TYPE" val="l_h_i"/>
</p:tagLst>
</file>

<file path=ppt/tags/tag79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1_1"/>
  <p:tag name="KSO_WM_UNIT_INDEX" val="1_1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79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3_1"/>
  <p:tag name="KSO_WM_UNIT_INDEX" val="1_3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79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3"/>
  <p:tag name="KSO_WM_UNIT_INDEX" val="1_2_3"/>
  <p:tag name="KSO_WM_UNIT_LAYERLEVEL" val="1_1_1"/>
  <p:tag name="KSO_WM_UNIT_TYPE" val="l_h_i"/>
</p:tagLst>
</file>

<file path=ppt/tags/tag80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4"/>
  <p:tag name="KSO_WM_UNIT_INDEX" val="1_2_4"/>
  <p:tag name="KSO_WM_UNIT_LAYERLEVEL" val="1_1_1"/>
  <p:tag name="KSO_WM_UNIT_TYPE" val="l_h_i"/>
</p:tagLst>
</file>

<file path=ppt/tags/tag80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2_1"/>
  <p:tag name="KSO_WM_UNIT_INDEX" val="1_2_1"/>
  <p:tag name="KSO_WM_UNIT_LAYERLEVEL" val="1_1_1"/>
  <p:tag name="KSO_WM_UNIT_TYPE" val="l_h_i"/>
</p:tagLst>
</file>

<file path=ppt/tags/tag80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2"/>
  <p:tag name="KSO_WM_UNIT_INDEX" val="1_2_2"/>
  <p:tag name="KSO_WM_UNIT_LAYERLEVEL" val="1_1_1"/>
  <p:tag name="KSO_WM_UNIT_TYPE" val="l_h_i"/>
</p:tagLst>
</file>

<file path=ppt/tags/tag80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3"/>
  <p:tag name="KSO_WM_UNIT_INDEX" val="1_4_3"/>
  <p:tag name="KSO_WM_UNIT_LAYERLEVEL" val="1_1_1"/>
  <p:tag name="KSO_WM_UNIT_TYPE" val="l_h_i"/>
</p:tagLst>
</file>

<file path=ppt/tags/tag80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4"/>
  <p:tag name="KSO_WM_UNIT_INDEX" val="1_4_4"/>
  <p:tag name="KSO_WM_UNIT_LAYERLEVEL" val="1_1_1"/>
  <p:tag name="KSO_WM_UNIT_TYPE" val="l_h_i"/>
</p:tagLst>
</file>

<file path=ppt/tags/tag80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4_1"/>
  <p:tag name="KSO_WM_UNIT_INDEX" val="1_4_1"/>
  <p:tag name="KSO_WM_UNIT_LAYERLEVEL" val="1_1_1"/>
  <p:tag name="KSO_WM_UNIT_TYPE" val="l_h_i"/>
</p:tagLst>
</file>

<file path=ppt/tags/tag80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2"/>
  <p:tag name="KSO_WM_UNIT_INDEX" val="1_4_2"/>
  <p:tag name="KSO_WM_UNIT_LAYERLEVEL" val="1_1_1"/>
  <p:tag name="KSO_WM_UNIT_TYPE" val="l_h_i"/>
</p:tagLst>
</file>

<file path=ppt/tags/tag80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4_1"/>
  <p:tag name="KSO_WM_UNIT_INDEX" val="1_4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80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2_1"/>
  <p:tag name="KSO_WM_UNIT_INDEX" val="1_2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80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i*1_1"/>
  <p:tag name="KSO_WM_UNIT_INDEX" val="1_1"/>
  <p:tag name="KSO_WM_UNIT_LAYERLEVEL" val="1_1"/>
  <p:tag name="KSO_WM_UNIT_LINE_FORE_SCHEMECOLOR_INDEX" val="5"/>
  <p:tag name="KSO_WM_UNIT_TYPE" val="l_i"/>
</p:tagLst>
</file>

<file path=ppt/tags/tag81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i*1_2"/>
  <p:tag name="KSO_WM_UNIT_INDEX" val="1_2"/>
  <p:tag name="KSO_WM_UNIT_LAYERLEVEL" val="1_1"/>
  <p:tag name="KSO_WM_UNIT_LINE_FORE_SCHEMECOLOR_INDEX" val="5"/>
  <p:tag name="KSO_WM_UNIT_TYPE" val="l_i"/>
</p:tagLst>
</file>

<file path=ppt/tags/tag81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4_1"/>
  <p:tag name="KSO_WM_UNIT_INDEX" val="1_4_1"/>
  <p:tag name="KSO_WM_UNIT_LAYERLEVEL" val="1_1_1"/>
  <p:tag name="KSO_WM_UNIT_TYPE" val="l_h_i"/>
</p:tagLst>
</file>

<file path=ppt/tags/tag81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4_2"/>
  <p:tag name="KSO_WM_UNIT_INDEX" val="1_4_2"/>
  <p:tag name="KSO_WM_UNIT_LAYERLEVEL" val="1_1_1"/>
  <p:tag name="KSO_WM_UNIT_LINE_FORE_SCHEMECOLOR_INDEX" val="5"/>
  <p:tag name="KSO_WM_UNIT_TYPE" val="l_h_i"/>
</p:tagLst>
</file>

<file path=ppt/tags/tag81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4_1"/>
  <p:tag name="KSO_WM_UNIT_INDEX" val="1_4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81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i*1_3_1"/>
  <p:tag name="KSO_WM_UNIT_INDEX" val="1_3_1"/>
  <p:tag name="KSO_WM_UNIT_LAYERLEVEL" val="1_1_1"/>
  <p:tag name="KSO_WM_UNIT_TYPE" val="l_h_i"/>
</p:tagLst>
</file>

<file path=ppt/tags/tag81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3_2"/>
  <p:tag name="KSO_WM_UNIT_INDEX" val="1_3_2"/>
  <p:tag name="KSO_WM_UNIT_LAYERLEVEL" val="1_1_1"/>
  <p:tag name="KSO_WM_UNIT_TYPE" val="l_h_i"/>
</p:tagLst>
</file>

<file path=ppt/tags/tag81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3_1"/>
  <p:tag name="KSO_WM_UNIT_INDEX" val="1_3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81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2_1"/>
  <p:tag name="KSO_WM_UNIT_INDEX" val="1_2_1"/>
  <p:tag name="KSO_WM_UNIT_LAYERLEVEL" val="1_1_1"/>
  <p:tag name="KSO_WM_UNIT_TYPE" val="l_h_i"/>
</p:tagLst>
</file>

<file path=ppt/tags/tag81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2_2"/>
  <p:tag name="KSO_WM_UNIT_INDEX" val="1_2_2"/>
  <p:tag name="KSO_WM_UNIT_LAYERLEVEL" val="1_1_1"/>
  <p:tag name="KSO_WM_UNIT_LINE_FORE_SCHEMECOLOR_INDEX" val="5"/>
  <p:tag name="KSO_WM_UNIT_TYPE" val="l_h_i"/>
</p:tagLst>
</file>

<file path=ppt/tags/tag81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2_1"/>
  <p:tag name="KSO_WM_UNIT_INDEX" val="1_2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82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i*1_1_1"/>
  <p:tag name="KSO_WM_UNIT_INDEX" val="1_1_1"/>
  <p:tag name="KSO_WM_UNIT_LAYERLEVEL" val="1_1_1"/>
  <p:tag name="KSO_WM_UNIT_TYPE" val="l_h_i"/>
</p:tagLst>
</file>

<file path=ppt/tags/tag82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1_2"/>
  <p:tag name="KSO_WM_UNIT_INDEX" val="1_1_2"/>
  <p:tag name="KSO_WM_UNIT_LAYERLEVEL" val="1_1_1"/>
  <p:tag name="KSO_WM_UNIT_TYPE" val="l_h_i"/>
</p:tagLst>
</file>

<file path=ppt/tags/tag82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1_1"/>
  <p:tag name="KSO_WM_UNIT_INDEX" val="1_1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82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3*l_h_f*1_1_1"/>
  <p:tag name="KSO_WM_UNIT_INDEX" val="1_1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82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3*l_h_f*1_2_1"/>
  <p:tag name="KSO_WM_UNIT_INDEX" val="1_2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82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3*l_h_f*1_3_1"/>
  <p:tag name="KSO_WM_UNIT_INDEX" val="1_3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82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3*l_h_f*1_4_1"/>
  <p:tag name="KSO_WM_UNIT_INDEX" val="1_4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82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1_1"/>
  <p:tag name="KSO_WM_UNIT_INDEX" val="1_1_1"/>
  <p:tag name="KSO_WM_UNIT_LAYERLEVEL" val="1_1_1"/>
  <p:tag name="KSO_WM_UNIT_TYPE" val="l_h_i"/>
</p:tagLst>
</file>

<file path=ppt/tags/tag82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1_2"/>
  <p:tag name="KSO_WM_UNIT_INDEX" val="1_1_2"/>
  <p:tag name="KSO_WM_UNIT_LAYERLEVEL" val="1_1_1"/>
  <p:tag name="KSO_WM_UNIT_TYPE" val="l_h_i"/>
</p:tagLst>
</file>

<file path=ppt/tags/tag82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83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2_1"/>
  <p:tag name="KSO_WM_UNIT_INDEX" val="1_2_1"/>
  <p:tag name="KSO_WM_UNIT_LAYERLEVEL" val="1_1_1"/>
  <p:tag name="KSO_WM_UNIT_TYPE" val="l_h_i"/>
</p:tagLst>
</file>

<file path=ppt/tags/tag83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2_2"/>
  <p:tag name="KSO_WM_UNIT_INDEX" val="1_2_2"/>
  <p:tag name="KSO_WM_UNIT_LAYERLEVEL" val="1_1_1"/>
  <p:tag name="KSO_WM_UNIT_TYPE" val="l_h_i"/>
</p:tagLst>
</file>

<file path=ppt/tags/tag83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83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3_1"/>
  <p:tag name="KSO_WM_UNIT_INDEX" val="1_3_1"/>
  <p:tag name="KSO_WM_UNIT_LAYERLEVEL" val="1_1_1"/>
  <p:tag name="KSO_WM_UNIT_TYPE" val="l_h_i"/>
</p:tagLst>
</file>

<file path=ppt/tags/tag83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3_2"/>
  <p:tag name="KSO_WM_UNIT_INDEX" val="1_3_2"/>
  <p:tag name="KSO_WM_UNIT_LAYERLEVEL" val="1_1_1"/>
  <p:tag name="KSO_WM_UNIT_TYPE" val="l_h_i"/>
</p:tagLst>
</file>

<file path=ppt/tags/tag83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83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4_1"/>
  <p:tag name="KSO_WM_UNIT_INDEX" val="1_4_1"/>
  <p:tag name="KSO_WM_UNIT_LAYERLEVEL" val="1_1_1"/>
  <p:tag name="KSO_WM_UNIT_TYPE" val="l_h_i"/>
</p:tagLst>
</file>

<file path=ppt/tags/tag83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4_2"/>
  <p:tag name="KSO_WM_UNIT_INDEX" val="1_4_2"/>
  <p:tag name="KSO_WM_UNIT_LAYERLEVEL" val="1_1_1"/>
  <p:tag name="KSO_WM_UNIT_TYPE" val="l_h_i"/>
</p:tagLst>
</file>

<file path=ppt/tags/tag83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83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3"/>
  <p:tag name="KSO_WM_UNIT_INDEX" val="1_3_3"/>
  <p:tag name="KSO_WM_UNIT_LAYERLEVEL" val="1_1_1"/>
  <p:tag name="KSO_WM_UNIT_TYPE" val="l_h_i"/>
</p:tagLst>
</file>

<file path=ppt/tags/tag84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4"/>
  <p:tag name="KSO_WM_UNIT_INDEX" val="1_3_4"/>
  <p:tag name="KSO_WM_UNIT_LAYERLEVEL" val="1_1_1"/>
  <p:tag name="KSO_WM_UNIT_TYPE" val="l_h_i"/>
</p:tagLst>
</file>

<file path=ppt/tags/tag84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3_1"/>
  <p:tag name="KSO_WM_UNIT_INDEX" val="1_3_1"/>
  <p:tag name="KSO_WM_UNIT_LAYERLEVEL" val="1_1_1"/>
  <p:tag name="KSO_WM_UNIT_TYPE" val="l_h_i"/>
</p:tagLst>
</file>

<file path=ppt/tags/tag84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2"/>
  <p:tag name="KSO_WM_UNIT_INDEX" val="1_3_2"/>
  <p:tag name="KSO_WM_UNIT_LAYERLEVEL" val="1_1_1"/>
  <p:tag name="KSO_WM_UNIT_TYPE" val="l_h_i"/>
</p:tagLst>
</file>

<file path=ppt/tags/tag84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3"/>
  <p:tag name="KSO_WM_UNIT_INDEX" val="1_1_3"/>
  <p:tag name="KSO_WM_UNIT_LAYERLEVEL" val="1_1_1"/>
  <p:tag name="KSO_WM_UNIT_TYPE" val="l_h_i"/>
</p:tagLst>
</file>

<file path=ppt/tags/tag84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4"/>
  <p:tag name="KSO_WM_UNIT_INDEX" val="1_1_4"/>
  <p:tag name="KSO_WM_UNIT_LAYERLEVEL" val="1_1_1"/>
  <p:tag name="KSO_WM_UNIT_TYPE" val="l_h_i"/>
</p:tagLst>
</file>

<file path=ppt/tags/tag84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1_1"/>
  <p:tag name="KSO_WM_UNIT_INDEX" val="1_1_1"/>
  <p:tag name="KSO_WM_UNIT_LAYERLEVEL" val="1_1_1"/>
  <p:tag name="KSO_WM_UNIT_TYPE" val="l_h_i"/>
</p:tagLst>
</file>

<file path=ppt/tags/tag84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2"/>
  <p:tag name="KSO_WM_UNIT_INDEX" val="1_1_2"/>
  <p:tag name="KSO_WM_UNIT_LAYERLEVEL" val="1_1_1"/>
  <p:tag name="KSO_WM_UNIT_TYPE" val="l_h_i"/>
</p:tagLst>
</file>

<file path=ppt/tags/tag84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1_1"/>
  <p:tag name="KSO_WM_UNIT_INDEX" val="1_1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84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3_1"/>
  <p:tag name="KSO_WM_UNIT_INDEX" val="1_3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84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3"/>
  <p:tag name="KSO_WM_UNIT_INDEX" val="1_2_3"/>
  <p:tag name="KSO_WM_UNIT_LAYERLEVEL" val="1_1_1"/>
  <p:tag name="KSO_WM_UNIT_TYPE" val="l_h_i"/>
</p:tagLst>
</file>

<file path=ppt/tags/tag85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4"/>
  <p:tag name="KSO_WM_UNIT_INDEX" val="1_2_4"/>
  <p:tag name="KSO_WM_UNIT_LAYERLEVEL" val="1_1_1"/>
  <p:tag name="KSO_WM_UNIT_TYPE" val="l_h_i"/>
</p:tagLst>
</file>

<file path=ppt/tags/tag85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2_1"/>
  <p:tag name="KSO_WM_UNIT_INDEX" val="1_2_1"/>
  <p:tag name="KSO_WM_UNIT_LAYERLEVEL" val="1_1_1"/>
  <p:tag name="KSO_WM_UNIT_TYPE" val="l_h_i"/>
</p:tagLst>
</file>

<file path=ppt/tags/tag85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2"/>
  <p:tag name="KSO_WM_UNIT_INDEX" val="1_2_2"/>
  <p:tag name="KSO_WM_UNIT_LAYERLEVEL" val="1_1_1"/>
  <p:tag name="KSO_WM_UNIT_TYPE" val="l_h_i"/>
</p:tagLst>
</file>

<file path=ppt/tags/tag85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3"/>
  <p:tag name="KSO_WM_UNIT_INDEX" val="1_4_3"/>
  <p:tag name="KSO_WM_UNIT_LAYERLEVEL" val="1_1_1"/>
  <p:tag name="KSO_WM_UNIT_TYPE" val="l_h_i"/>
</p:tagLst>
</file>

<file path=ppt/tags/tag85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4"/>
  <p:tag name="KSO_WM_UNIT_INDEX" val="1_4_4"/>
  <p:tag name="KSO_WM_UNIT_LAYERLEVEL" val="1_1_1"/>
  <p:tag name="KSO_WM_UNIT_TYPE" val="l_h_i"/>
</p:tagLst>
</file>

<file path=ppt/tags/tag85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4_1"/>
  <p:tag name="KSO_WM_UNIT_INDEX" val="1_4_1"/>
  <p:tag name="KSO_WM_UNIT_LAYERLEVEL" val="1_1_1"/>
  <p:tag name="KSO_WM_UNIT_TYPE" val="l_h_i"/>
</p:tagLst>
</file>

<file path=ppt/tags/tag85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2"/>
  <p:tag name="KSO_WM_UNIT_INDEX" val="1_4_2"/>
  <p:tag name="KSO_WM_UNIT_LAYERLEVEL" val="1_1_1"/>
  <p:tag name="KSO_WM_UNIT_TYPE" val="l_h_i"/>
</p:tagLst>
</file>

<file path=ppt/tags/tag85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4_1"/>
  <p:tag name="KSO_WM_UNIT_INDEX" val="1_4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85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2_1"/>
  <p:tag name="KSO_WM_UNIT_INDEX" val="1_2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85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86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96"/>
  <p:tag name="KSO_WM_UNIT_COMPATIBLE" val="1"/>
  <p:tag name="KSO_WM_UNIT_DIAGRAM_ISNUMVISUAL" val="0"/>
  <p:tag name="KSO_WM_UNIT_DIAGRAM_ISREFERUNIT" val="0"/>
  <p:tag name="KSO_WM_UNIT_HIGHLIGHT" val="0"/>
  <p:tag name="KSO_WM_UNIT_ID" val="custom20230896_7*e*1"/>
  <p:tag name="KSO_WM_UNIT_INDEX" val="1"/>
  <p:tag name="KSO_WM_UNIT_LAYERLEVEL" val="1"/>
  <p:tag name="KSO_WM_UNIT_NOCLEAR" val="0"/>
  <p:tag name="KSO_WM_UNIT_PRESET_TEXT" val="Part Four"/>
  <p:tag name="KSO_WM_UNIT_TYPE" val="e"/>
  <p:tag name="KSO_WM_UNIT_VALUE" val="10"/>
</p:tagLst>
</file>

<file path=ppt/tags/tag861.xml><?xml version="1.0" encoding="utf-8"?>
<p:tagLst xmlns:p="http://schemas.openxmlformats.org/presentationml/2006/main">
  <p:tag name="KSO_WM_BEAUTIFY_FLAG" val="#wm#"/>
  <p:tag name="KSO_WM_SLIDE_CONTENT_AREA" val="{&quot;left&quot;:&quot;37.35&quot;,&quot;top&quot;:&quot;126&quot;,&quot;width&quot;:&quot;593.8&quot;,&quot;height&quot;:&quot;288.05&quot;}"/>
  <p:tag name="KSO_WM_SLIDE_ID" val="custom20230896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896"/>
  <p:tag name="KSO_WM_TEMPLATE_MASTER_TYPE" val="0"/>
  <p:tag name="KSO_WM_TEMPLATE_SUBCATEGORY" val="29"/>
</p:tagLst>
</file>

<file path=ppt/tags/tag86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"/>
  <p:tag name="KSO_WM_UNIT_INDEX" val="1_1"/>
  <p:tag name="KSO_WM_UNIT_LAYERLEVEL" val="1_1"/>
  <p:tag name="KSO_WM_UNIT_TYPE" val="l_i"/>
</p:tagLst>
</file>

<file path=ppt/tags/tag86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"/>
  <p:tag name="KSO_WM_UNIT_INDEX" val="1_2"/>
  <p:tag name="KSO_WM_UNIT_LAYERLEVEL" val="1_1"/>
  <p:tag name="KSO_WM_UNIT_LINE_FORE_SCHEMECOLOR_INDEX" val="5"/>
  <p:tag name="KSO_WM_UNIT_TYPE" val="l_i"/>
</p:tagLst>
</file>

<file path=ppt/tags/tag86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3"/>
  <p:tag name="KSO_WM_UNIT_INDEX" val="1_3"/>
  <p:tag name="KSO_WM_UNIT_LAYERLEVEL" val="1_1"/>
  <p:tag name="KSO_WM_UNIT_TYPE" val="l_i"/>
</p:tagLst>
</file>

<file path=ppt/tags/tag86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4"/>
  <p:tag name="KSO_WM_UNIT_INDEX" val="1_4"/>
  <p:tag name="KSO_WM_UNIT_LAYERLEVEL" val="1_1"/>
  <p:tag name="KSO_WM_UNIT_LINE_FORE_SCHEMECOLOR_INDEX" val="5"/>
  <p:tag name="KSO_WM_UNIT_TYPE" val="l_i"/>
</p:tagLst>
</file>

<file path=ppt/tags/tag86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5"/>
  <p:tag name="KSO_WM_UNIT_INDEX" val="1_5"/>
  <p:tag name="KSO_WM_UNIT_LAYERLEVEL" val="1_1"/>
  <p:tag name="KSO_WM_UNIT_TYPE" val="l_i"/>
</p:tagLst>
</file>

<file path=ppt/tags/tag86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6"/>
  <p:tag name="KSO_WM_UNIT_INDEX" val="1_6"/>
  <p:tag name="KSO_WM_UNIT_LAYERLEVEL" val="1_1"/>
  <p:tag name="KSO_WM_UNIT_TYPE" val="l_i"/>
</p:tagLst>
</file>

<file path=ppt/tags/tag86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7"/>
  <p:tag name="KSO_WM_UNIT_INDEX" val="1_7"/>
  <p:tag name="KSO_WM_UNIT_LAYERLEVEL" val="1_1"/>
  <p:tag name="KSO_WM_UNIT_LINE_FORE_SCHEMECOLOR_INDEX" val="5"/>
  <p:tag name="KSO_WM_UNIT_TYPE" val="l_i"/>
</p:tagLst>
</file>

<file path=ppt/tags/tag86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8"/>
  <p:tag name="KSO_WM_UNIT_INDEX" val="1_8"/>
  <p:tag name="KSO_WM_UNIT_LAYERLEVEL" val="1_1"/>
  <p:tag name="KSO_WM_UNIT_LINE_FORE_SCHEMECOLOR_INDEX" val="5"/>
  <p:tag name="KSO_WM_UNIT_TYPE" val="l_i"/>
</p:tagLst>
</file>

<file path=ppt/tags/tag87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9"/>
  <p:tag name="KSO_WM_UNIT_INDEX" val="1_9"/>
  <p:tag name="KSO_WM_UNIT_LAYERLEVEL" val="1_1"/>
  <p:tag name="KSO_WM_UNIT_LINE_FORE_SCHEMECOLOR_INDEX" val="5"/>
  <p:tag name="KSO_WM_UNIT_TYPE" val="l_i"/>
</p:tagLst>
</file>

<file path=ppt/tags/tag87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0"/>
  <p:tag name="KSO_WM_UNIT_INDEX" val="1_10"/>
  <p:tag name="KSO_WM_UNIT_LAYERLEVEL" val="1_1"/>
  <p:tag name="KSO_WM_UNIT_TYPE" val="l_i"/>
</p:tagLst>
</file>

<file path=ppt/tags/tag87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1"/>
  <p:tag name="KSO_WM_UNIT_INDEX" val="1_11"/>
  <p:tag name="KSO_WM_UNIT_LAYERLEVEL" val="1_1"/>
  <p:tag name="KSO_WM_UNIT_LINE_FORE_SCHEMECOLOR_INDEX" val="5"/>
  <p:tag name="KSO_WM_UNIT_TYPE" val="l_i"/>
</p:tagLst>
</file>

<file path=ppt/tags/tag87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2"/>
  <p:tag name="KSO_WM_UNIT_INDEX" val="1_12"/>
  <p:tag name="KSO_WM_UNIT_LAYERLEVEL" val="1_1"/>
  <p:tag name="KSO_WM_UNIT_TYPE" val="l_i"/>
</p:tagLst>
</file>

<file path=ppt/tags/tag87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3"/>
  <p:tag name="KSO_WM_UNIT_INDEX" val="1_13"/>
  <p:tag name="KSO_WM_UNIT_LAYERLEVEL" val="1_1"/>
  <p:tag name="KSO_WM_UNIT_TYPE" val="l_i"/>
</p:tagLst>
</file>

<file path=ppt/tags/tag87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4"/>
  <p:tag name="KSO_WM_UNIT_INDEX" val="1_14"/>
  <p:tag name="KSO_WM_UNIT_LAYERLEVEL" val="1_1"/>
  <p:tag name="KSO_WM_UNIT_LINE_FORE_SCHEMECOLOR_INDEX" val="5"/>
  <p:tag name="KSO_WM_UNIT_TYPE" val="l_i"/>
</p:tagLst>
</file>

<file path=ppt/tags/tag87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5"/>
  <p:tag name="KSO_WM_UNIT_INDEX" val="1_15"/>
  <p:tag name="KSO_WM_UNIT_LAYERLEVEL" val="1_1"/>
  <p:tag name="KSO_WM_UNIT_LINE_FORE_SCHEMECOLOR_INDEX" val="5"/>
  <p:tag name="KSO_WM_UNIT_TYPE" val="l_i"/>
</p:tagLst>
</file>

<file path=ppt/tags/tag87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6"/>
  <p:tag name="KSO_WM_UNIT_INDEX" val="1_16"/>
  <p:tag name="KSO_WM_UNIT_LAYERLEVEL" val="1_1"/>
  <p:tag name="KSO_WM_UNIT_LINE_FORE_SCHEMECOLOR_INDEX" val="5"/>
  <p:tag name="KSO_WM_UNIT_TYPE" val="l_i"/>
</p:tagLst>
</file>

<file path=ppt/tags/tag87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7"/>
  <p:tag name="KSO_WM_UNIT_INDEX" val="1_17"/>
  <p:tag name="KSO_WM_UNIT_LAYERLEVEL" val="1_1"/>
  <p:tag name="KSO_WM_UNIT_TYPE" val="l_i"/>
</p:tagLst>
</file>

<file path=ppt/tags/tag87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8"/>
  <p:tag name="KSO_WM_UNIT_INDEX" val="1_18"/>
  <p:tag name="KSO_WM_UNIT_LAYERLEVEL" val="1_1"/>
  <p:tag name="KSO_WM_UNIT_LINE_FORE_SCHEMECOLOR_INDEX" val="5"/>
  <p:tag name="KSO_WM_UNIT_TYPE" val="l_i"/>
</p:tagLst>
</file>

<file path=ppt/tags/tag88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9"/>
  <p:tag name="KSO_WM_UNIT_INDEX" val="1_19"/>
  <p:tag name="KSO_WM_UNIT_LAYERLEVEL" val="1_1"/>
  <p:tag name="KSO_WM_UNIT_TYPE" val="l_i"/>
</p:tagLst>
</file>

<file path=ppt/tags/tag88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0"/>
  <p:tag name="KSO_WM_UNIT_INDEX" val="1_20"/>
  <p:tag name="KSO_WM_UNIT_LAYERLEVEL" val="1_1"/>
  <p:tag name="KSO_WM_UNIT_LINE_FORE_SCHEMECOLOR_INDEX" val="5"/>
  <p:tag name="KSO_WM_UNIT_TYPE" val="l_i"/>
</p:tagLst>
</file>

<file path=ppt/tags/tag88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1"/>
  <p:tag name="KSO_WM_UNIT_INDEX" val="1_21"/>
  <p:tag name="KSO_WM_UNIT_LAYERLEVEL" val="1_1"/>
  <p:tag name="KSO_WM_UNIT_TYPE" val="l_i"/>
</p:tagLst>
</file>

<file path=ppt/tags/tag88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2"/>
  <p:tag name="KSO_WM_UNIT_INDEX" val="1_22"/>
  <p:tag name="KSO_WM_UNIT_LAYERLEVEL" val="1_1"/>
  <p:tag name="KSO_WM_UNIT_TYPE" val="l_i"/>
</p:tagLst>
</file>

<file path=ppt/tags/tag88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3"/>
  <p:tag name="KSO_WM_UNIT_INDEX" val="1_23"/>
  <p:tag name="KSO_WM_UNIT_LAYERLEVEL" val="1_1"/>
  <p:tag name="KSO_WM_UNIT_TYPE" val="l_i"/>
</p:tagLst>
</file>

<file path=ppt/tags/tag88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4"/>
  <p:tag name="KSO_WM_UNIT_INDEX" val="1_24"/>
  <p:tag name="KSO_WM_UNIT_LAYERLEVEL" val="1_1"/>
  <p:tag name="KSO_WM_UNIT_TYPE" val="l_i"/>
</p:tagLst>
</file>

<file path=ppt/tags/tag88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5"/>
  <p:tag name="KSO_WM_UNIT_INDEX" val="1_25"/>
  <p:tag name="KSO_WM_UNIT_LAYERLEVEL" val="1_1"/>
  <p:tag name="KSO_WM_UNIT_TYPE" val="l_i"/>
</p:tagLst>
</file>

<file path=ppt/tags/tag88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1_1"/>
  <p:tag name="KSO_WM_UNIT_INDEX" val="1_1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88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4_1"/>
  <p:tag name="KSO_WM_UNIT_INDEX" val="1_4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88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3_1"/>
  <p:tag name="KSO_WM_UNIT_INDEX" val="1_3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89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2_1"/>
  <p:tag name="KSO_WM_UNIT_INDEX" val="1_2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89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1_1"/>
  <p:tag name="KSO_WM_UNIT_INDEX" val="1_1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89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2_1"/>
  <p:tag name="KSO_WM_UNIT_INDEX" val="1_2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89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3_1"/>
  <p:tag name="KSO_WM_UNIT_INDEX" val="1_3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89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4_1"/>
  <p:tag name="KSO_WM_UNIT_INDEX" val="1_4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89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3"/>
  <p:tag name="KSO_WM_UNIT_INDEX" val="1_3_3"/>
  <p:tag name="KSO_WM_UNIT_LAYERLEVEL" val="1_1_1"/>
  <p:tag name="KSO_WM_UNIT_TYPE" val="l_h_i"/>
</p:tagLst>
</file>

<file path=ppt/tags/tag89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4"/>
  <p:tag name="KSO_WM_UNIT_INDEX" val="1_3_4"/>
  <p:tag name="KSO_WM_UNIT_LAYERLEVEL" val="1_1_1"/>
  <p:tag name="KSO_WM_UNIT_TYPE" val="l_h_i"/>
</p:tagLst>
</file>

<file path=ppt/tags/tag89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3_1"/>
  <p:tag name="KSO_WM_UNIT_INDEX" val="1_3_1"/>
  <p:tag name="KSO_WM_UNIT_LAYERLEVEL" val="1_1_1"/>
  <p:tag name="KSO_WM_UNIT_TYPE" val="l_h_i"/>
</p:tagLst>
</file>

<file path=ppt/tags/tag89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2"/>
  <p:tag name="KSO_WM_UNIT_INDEX" val="1_3_2"/>
  <p:tag name="KSO_WM_UNIT_LAYERLEVEL" val="1_1_1"/>
  <p:tag name="KSO_WM_UNIT_TYPE" val="l_h_i"/>
</p:tagLst>
</file>

<file path=ppt/tags/tag89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3"/>
  <p:tag name="KSO_WM_UNIT_INDEX" val="1_1_3"/>
  <p:tag name="KSO_WM_UNIT_LAYERLEVEL" val="1_1_1"/>
  <p:tag name="KSO_WM_UNIT_TYPE" val="l_h_i"/>
</p:tagLst>
</file>

<file path=ppt/tags/tag90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4"/>
  <p:tag name="KSO_WM_UNIT_INDEX" val="1_1_4"/>
  <p:tag name="KSO_WM_UNIT_LAYERLEVEL" val="1_1_1"/>
  <p:tag name="KSO_WM_UNIT_TYPE" val="l_h_i"/>
</p:tagLst>
</file>

<file path=ppt/tags/tag90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1_1"/>
  <p:tag name="KSO_WM_UNIT_INDEX" val="1_1_1"/>
  <p:tag name="KSO_WM_UNIT_LAYERLEVEL" val="1_1_1"/>
  <p:tag name="KSO_WM_UNIT_TYPE" val="l_h_i"/>
</p:tagLst>
</file>

<file path=ppt/tags/tag90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2"/>
  <p:tag name="KSO_WM_UNIT_INDEX" val="1_1_2"/>
  <p:tag name="KSO_WM_UNIT_LAYERLEVEL" val="1_1_1"/>
  <p:tag name="KSO_WM_UNIT_TYPE" val="l_h_i"/>
</p:tagLst>
</file>

<file path=ppt/tags/tag90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1_1"/>
  <p:tag name="KSO_WM_UNIT_INDEX" val="1_1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90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3_1"/>
  <p:tag name="KSO_WM_UNIT_INDEX" val="1_3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90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3"/>
  <p:tag name="KSO_WM_UNIT_INDEX" val="1_2_3"/>
  <p:tag name="KSO_WM_UNIT_LAYERLEVEL" val="1_1_1"/>
  <p:tag name="KSO_WM_UNIT_TYPE" val="l_h_i"/>
</p:tagLst>
</file>

<file path=ppt/tags/tag90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4"/>
  <p:tag name="KSO_WM_UNIT_INDEX" val="1_2_4"/>
  <p:tag name="KSO_WM_UNIT_LAYERLEVEL" val="1_1_1"/>
  <p:tag name="KSO_WM_UNIT_TYPE" val="l_h_i"/>
</p:tagLst>
</file>

<file path=ppt/tags/tag90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2_1"/>
  <p:tag name="KSO_WM_UNIT_INDEX" val="1_2_1"/>
  <p:tag name="KSO_WM_UNIT_LAYERLEVEL" val="1_1_1"/>
  <p:tag name="KSO_WM_UNIT_TYPE" val="l_h_i"/>
</p:tagLst>
</file>

<file path=ppt/tags/tag90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2"/>
  <p:tag name="KSO_WM_UNIT_INDEX" val="1_2_2"/>
  <p:tag name="KSO_WM_UNIT_LAYERLEVEL" val="1_1_1"/>
  <p:tag name="KSO_WM_UNIT_TYPE" val="l_h_i"/>
</p:tagLst>
</file>

<file path=ppt/tags/tag90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3"/>
  <p:tag name="KSO_WM_UNIT_INDEX" val="1_4_3"/>
  <p:tag name="KSO_WM_UNIT_LAYERLEVEL" val="1_1_1"/>
  <p:tag name="KSO_WM_UNIT_TYPE" val="l_h_i"/>
</p:tagLst>
</file>

<file path=ppt/tags/tag91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4"/>
  <p:tag name="KSO_WM_UNIT_INDEX" val="1_4_4"/>
  <p:tag name="KSO_WM_UNIT_LAYERLEVEL" val="1_1_1"/>
  <p:tag name="KSO_WM_UNIT_TYPE" val="l_h_i"/>
</p:tagLst>
</file>

<file path=ppt/tags/tag91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4_1"/>
  <p:tag name="KSO_WM_UNIT_INDEX" val="1_4_1"/>
  <p:tag name="KSO_WM_UNIT_LAYERLEVEL" val="1_1_1"/>
  <p:tag name="KSO_WM_UNIT_TYPE" val="l_h_i"/>
</p:tagLst>
</file>

<file path=ppt/tags/tag91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2"/>
  <p:tag name="KSO_WM_UNIT_INDEX" val="1_4_2"/>
  <p:tag name="KSO_WM_UNIT_LAYERLEVEL" val="1_1_1"/>
  <p:tag name="KSO_WM_UNIT_TYPE" val="l_h_i"/>
</p:tagLst>
</file>

<file path=ppt/tags/tag91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4_1"/>
  <p:tag name="KSO_WM_UNIT_INDEX" val="1_4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91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2_1"/>
  <p:tag name="KSO_WM_UNIT_INDEX" val="1_2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915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自定义 119">
      <a:dk1>
        <a:srgbClr val="000000"/>
      </a:dk1>
      <a:lt1>
        <a:srgbClr val="FFFFFF"/>
      </a:lt1>
      <a:dk2>
        <a:srgbClr val="793E03"/>
      </a:dk2>
      <a:lt2>
        <a:srgbClr val="FDECE0"/>
      </a:lt2>
      <a:accent1>
        <a:srgbClr val="F37C07"/>
      </a:accent1>
      <a:accent2>
        <a:srgbClr val="F6A466"/>
      </a:accent2>
      <a:accent3>
        <a:srgbClr val="E47879"/>
      </a:accent3>
      <a:accent4>
        <a:srgbClr val="D27199"/>
      </a:accent4>
      <a:accent5>
        <a:srgbClr val="BF69B8"/>
      </a:accent5>
      <a:accent6>
        <a:srgbClr val="AD62D8"/>
      </a:accent6>
      <a:hlink>
        <a:srgbClr val="4472C4"/>
      </a:hlink>
      <a:folHlink>
        <a:srgbClr val="BFBFBF"/>
      </a:folHlink>
    </a:clrScheme>
    <a:fontScheme name="自定义 9">
      <a:majorFont>
        <a:latin typeface="微软雅黑"/>
        <a:ea typeface="微软雅黑"/>
        <a:cs typeface="Arial"/>
      </a:majorFont>
      <a:minorFont>
        <a:latin typeface="微软雅黑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96</Paragraphs>
  <Slides>17</Slides>
  <Notes>2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5">
      <vt:lpstr>Arial</vt:lpstr>
      <vt:lpstr>Calibri</vt:lpstr>
      <vt:lpstr>微软雅黑</vt:lpstr>
      <vt:lpstr>Wingdings</vt:lpstr>
      <vt:lpstr>+中文标题</vt:lpstr>
      <vt:lpstr>Calibri Light</vt:lpstr>
      <vt:lpstr>宋体</vt:lpstr>
      <vt:lpstr>Office Theme</vt:lpstr>
      <vt:lpstr>企业管理的创新体系</vt:lpstr>
      <vt:lpstr>目录</vt:lpstr>
      <vt:lpstr>单击添加章节标题</vt:lpstr>
      <vt:lpstr>企业管理创新的背景和意义</vt:lpstr>
      <vt:lpstr>企业管理创新的背景</vt:lpstr>
      <vt:lpstr>企业管理创新的意义</vt:lpstr>
      <vt:lpstr>企业管理创新的体系构成</vt:lpstr>
      <vt:lpstr>战略管理创新</vt:lpstr>
      <vt:lpstr>组织管理创新</vt:lpstr>
      <vt:lpstr>人力资源管理创新</vt:lpstr>
      <vt:lpstr>营销管理创新</vt:lpstr>
      <vt:lpstr>财务管理创新</vt:lpstr>
      <vt:lpstr>企业管理创新的实施路径</vt:lpstr>
      <vt:lpstr>制定创新战略</vt:lpstr>
      <vt:lpstr>建立创新组织</vt:lpstr>
      <vt:lpstr>培养创新人才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2024-08-30T17:42:07.737</cp:lastPrinted>
  <dcterms:created xsi:type="dcterms:W3CDTF">2024-08-30T09:42:07Z</dcterms:created>
  <dcterms:modified xsi:type="dcterms:W3CDTF">2024-08-30T09:42:11Z</dcterms:modified>
</cp:coreProperties>
</file>