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673767-BDED-4CBA-B3B2-A91D985F085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E2412-F495-4E47-899F-4F0095944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094DA-38F3-4BAD-B34F-829D87830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CBE3E-F7BA-46E9-8D61-3B688F72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7B013-5C19-4C2C-8BE9-90E4E598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B34B43-CA15-4F14-87F2-9F4EE6F93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164F2-516D-45E7-BE1D-3B3287A2B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A4546-B8AA-441A-8B33-F8A7ABEA7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189B2-4A38-479E-818E-4F050316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5C42D-64BB-46EF-B033-B0647C180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CC349-B27D-4752-8F6B-AA989D860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2925D-C0E8-4DCB-8CEA-17A7A98F3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52813AA-C92B-41F3-B87F-92EDA7718D6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9D69BF2-1ADD-4893-B0F1-95A3EAA40A0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3304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建立健康和谐的企业文化与团队氛围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建立健康和谐的企业文化与团队氛围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建立团队合作精神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提升员工幸福感和工作满意度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创新与持续发展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建立企业文化测评体系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建立健康和谐的企业文化与团队氛围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什么是企业文化？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企业文化是组织内部形成的一种共同遵循的价值观和行为准则。良好的企业文化可以激发员工的积极性和创造力，提高团队凝聚力和执行力，进而促进企业的发展和成功。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核心理念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如何建立健康的企业文化？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明确核心价值观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建立透明沟通机制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激励机制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奖惩体系的建设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苹果的企业文化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追求卓越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强调用户体验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保护创新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亚马逊的企业文化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客户至上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注重结果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鼓励创新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健康企业文化案例分析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谷歌的企业文化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鼓励创新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注重员工福利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开放式工作环境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团队氛围对企业文化的重要性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团队氛围直接影响着员工的工作态度、合作效率和团队凝聚力。积极的团队氛围能够促进良好的沟通和协作，增强团队的创新能力和执行力，为企业文化的发展打下坚实基础。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如何营造积极的团队氛围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建立信任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团队协作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促进合作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团队待遇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倡导公平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团队建设活动的意义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增强团队凝聚力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提升员工士气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建立团队合作精神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团队合作的意义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团队合作是企业发展中不可或缺的一环。它可以促进成员之间的相互协作，提高工作效率，增强团队凝聚力。通过团队合作，企业可以更好地发挥团队成员的个人优势，实现共同目标。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包括定期团队会议、沟通渠道畅通等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如何促进团队合作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建立良好的沟通机制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让团队成员清晰了解任务目标与要求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制定明确的工作目标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鼓励团队成员互相分享知识与资源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推崇分享与协作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团队合作成功案例分享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以团队合作为核心，实现高效生产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丰田生产方式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围绕团队协作打造高效供应链体系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沃尔玛供应链管理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冲突处理的技巧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冷静沟通解决矛盾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共同探讨解决方案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寻求第三方协调帮助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如何避免团队冲突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建立良好的沟通渠道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明确分工与职责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制定明确的目标与规则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团队冲突处理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冲突的成因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个人利益冲突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沟通不畅导致误解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角色不清导致责任不明确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培养团队合作精神的方法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培养团队合作精神是建立健康企业文化的关键。通过建立信任关系，设立激励机制和实行分工合作，可以有效地促进团队合作，提高团队绩效。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9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提升员工幸福感和工作满意度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幸福员工的工作表现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员工的幸福感直接影响着他们的工作表现。幸福的员工更有积极的工作态度，更高的工作效率和更好的团队合作精神。企业应当重视提升员工的幸福感，从而创造更加和谐的工作环境。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9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包括舒适的办公区域和人性化的管理制度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如何提升员工幸福感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提供良好的工作环境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例如培训计划和晋升机制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提供职业成长机会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包括团队建设和员工关怀措施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建立良好的员工关系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企业实践分享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谷歌提供丰富的福利待遇，包括健身房、免费午餐等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谷歌的员工福利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腾讯注重员工的职业发展，定期举办各类培训活动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腾讯的员工培训计划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职业晋升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建立晋升通道和评定机制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激励员工持续学习和成长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荣誉表彰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设立员工荣誉奖项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表彰优秀员工的贡献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员工激励机制设计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薪酬激励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制定公平的薪酬政策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根据员工绩效调整薪资水平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https://d.book118.com/965233042013011130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建立健康和谐的企业文化与团队氛围</vt:lpstr>
      <vt:lpstr>目录</vt:lpstr>
      <vt:lpstr>第1章 建立健康和谐的企业文化与团队氛围</vt:lpstr>
      <vt:lpstr> </vt:lpstr>
      <vt:lpstr>如何建立健康的企业文化？</vt:lpstr>
      <vt:lpstr>健康企业文化案例分析</vt:lpstr>
      <vt:lpstr> </vt:lpstr>
      <vt:lpstr>如何营造积极的团队氛围</vt:lpstr>
      <vt:lpstr>团队建设活动的意义</vt:lpstr>
      <vt:lpstr>第2章 建立团队合作精神</vt:lpstr>
      <vt:lpstr>团队合作的意义</vt:lpstr>
      <vt:lpstr>如何促进团队合作</vt:lpstr>
      <vt:lpstr>团队合作成功案例分享</vt:lpstr>
      <vt:lpstr>团队冲突处理</vt:lpstr>
      <vt:lpstr> </vt:lpstr>
      <vt:lpstr>第3章 提升员工幸福感和工作满意度</vt:lpstr>
      <vt:lpstr> </vt:lpstr>
      <vt:lpstr>如何提升员工幸福感</vt:lpstr>
      <vt:lpstr>企业实践分享</vt:lpstr>
      <vt:lpstr>员工激励机制设计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2024-09-29T14:23:59.015</cp:lastPrinted>
  <dcterms:created xsi:type="dcterms:W3CDTF">2024-09-29T06:23:59Z</dcterms:created>
  <dcterms:modified xsi:type="dcterms:W3CDTF">2024-09-29T06:24:03Z</dcterms:modified>
</cp:coreProperties>
</file>